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Jua" panose="020B0604020202020204" charset="-127"/>
      <p:regular r:id="rId12"/>
    </p:embeddedFont>
    <p:embeddedFont>
      <p:font typeface="Brasika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jpeg"/><Relationship Id="rId5" Type="http://schemas.openxmlformats.org/officeDocument/2006/relationships/image" Target="../media/image12.png"/><Relationship Id="rId10" Type="http://schemas.openxmlformats.org/officeDocument/2006/relationships/image" Target="../media/image9.sv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8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12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1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.png"/><Relationship Id="rId15" Type="http://schemas.openxmlformats.org/officeDocument/2006/relationships/image" Target="../media/image9.sv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svg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4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4.png"/><Relationship Id="rId5" Type="http://schemas.openxmlformats.org/officeDocument/2006/relationships/image" Target="../media/image32.png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19" Type="http://schemas.openxmlformats.org/officeDocument/2006/relationships/image" Target="../media/image9.svg"/><Relationship Id="rId4" Type="http://schemas.openxmlformats.org/officeDocument/2006/relationships/image" Target="../media/image15.png"/><Relationship Id="rId9" Type="http://schemas.openxmlformats.org/officeDocument/2006/relationships/image" Target="../media/image42.jpe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12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.png"/><Relationship Id="rId5" Type="http://schemas.openxmlformats.org/officeDocument/2006/relationships/image" Target="../media/image51.svg"/><Relationship Id="rId10" Type="http://schemas.openxmlformats.org/officeDocument/2006/relationships/image" Target="../media/image3.png"/><Relationship Id="rId4" Type="http://schemas.openxmlformats.org/officeDocument/2006/relationships/image" Target="../media/image50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55.svg"/><Relationship Id="rId12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9.svg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rot="5728240">
            <a:off x="1541281" y="-5901505"/>
            <a:ext cx="7009419" cy="13974051"/>
          </a:xfrm>
          <a:custGeom>
            <a:avLst/>
            <a:gdLst/>
            <a:ahLst/>
            <a:cxnLst/>
            <a:rect l="l" t="t" r="r" b="b"/>
            <a:pathLst>
              <a:path w="7009419" h="13974051">
                <a:moveTo>
                  <a:pt x="0" y="0"/>
                </a:moveTo>
                <a:lnTo>
                  <a:pt x="7009420" y="0"/>
                </a:lnTo>
                <a:lnTo>
                  <a:pt x="7009420" y="13974051"/>
                </a:lnTo>
                <a:lnTo>
                  <a:pt x="0" y="1397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/>
            </a:stretch>
          </a:blipFill>
        </p:spPr>
      </p:sp>
      <p:sp>
        <p:nvSpPr>
          <p:cNvPr id="4" name="Freeform 4"/>
          <p:cNvSpPr/>
          <p:nvPr/>
        </p:nvSpPr>
        <p:spPr>
          <a:xfrm rot="-1475575" flipV="1">
            <a:off x="7286894" y="-3462974"/>
            <a:ext cx="10976760" cy="9096990"/>
          </a:xfrm>
          <a:custGeom>
            <a:avLst/>
            <a:gdLst/>
            <a:ahLst/>
            <a:cxnLst/>
            <a:rect l="l" t="t" r="r" b="b"/>
            <a:pathLst>
              <a:path w="10976760" h="9096990">
                <a:moveTo>
                  <a:pt x="0" y="9096990"/>
                </a:moveTo>
                <a:lnTo>
                  <a:pt x="10976760" y="9096990"/>
                </a:lnTo>
                <a:lnTo>
                  <a:pt x="10976760" y="0"/>
                </a:lnTo>
                <a:lnTo>
                  <a:pt x="0" y="0"/>
                </a:lnTo>
                <a:lnTo>
                  <a:pt x="0" y="909699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715004">
            <a:off x="15114523" y="1651830"/>
            <a:ext cx="6346954" cy="3376905"/>
          </a:xfrm>
          <a:custGeom>
            <a:avLst/>
            <a:gdLst/>
            <a:ahLst/>
            <a:cxnLst/>
            <a:rect l="l" t="t" r="r" b="b"/>
            <a:pathLst>
              <a:path w="6346954" h="3376905">
                <a:moveTo>
                  <a:pt x="0" y="0"/>
                </a:moveTo>
                <a:lnTo>
                  <a:pt x="6346954" y="0"/>
                </a:lnTo>
                <a:lnTo>
                  <a:pt x="6346954" y="3376905"/>
                </a:lnTo>
                <a:lnTo>
                  <a:pt x="0" y="3376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775274" y="-3390999"/>
            <a:ext cx="8034713" cy="7894105"/>
          </a:xfrm>
          <a:custGeom>
            <a:avLst/>
            <a:gdLst/>
            <a:ahLst/>
            <a:cxnLst/>
            <a:rect l="l" t="t" r="r" b="b"/>
            <a:pathLst>
              <a:path w="8034713" h="7894105">
                <a:moveTo>
                  <a:pt x="8034713" y="7894106"/>
                </a:moveTo>
                <a:lnTo>
                  <a:pt x="0" y="7894106"/>
                </a:lnTo>
                <a:lnTo>
                  <a:pt x="0" y="0"/>
                </a:lnTo>
                <a:lnTo>
                  <a:pt x="8034713" y="0"/>
                </a:lnTo>
                <a:lnTo>
                  <a:pt x="8034713" y="7894106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455326" y="-1449365"/>
            <a:ext cx="16230600" cy="3469291"/>
          </a:xfrm>
          <a:custGeom>
            <a:avLst/>
            <a:gdLst/>
            <a:ahLst/>
            <a:cxnLst/>
            <a:rect l="l" t="t" r="r" b="b"/>
            <a:pathLst>
              <a:path w="16230600" h="3469291">
                <a:moveTo>
                  <a:pt x="0" y="0"/>
                </a:moveTo>
                <a:lnTo>
                  <a:pt x="16230600" y="0"/>
                </a:lnTo>
                <a:lnTo>
                  <a:pt x="16230600" y="3469291"/>
                </a:lnTo>
                <a:lnTo>
                  <a:pt x="0" y="34692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7965" y="285281"/>
            <a:ext cx="2288005" cy="2343667"/>
          </a:xfrm>
          <a:custGeom>
            <a:avLst/>
            <a:gdLst/>
            <a:ahLst/>
            <a:cxnLst/>
            <a:rect l="l" t="t" r="r" b="b"/>
            <a:pathLst>
              <a:path w="2288005" h="2343667">
                <a:moveTo>
                  <a:pt x="0" y="0"/>
                </a:moveTo>
                <a:lnTo>
                  <a:pt x="2288004" y="0"/>
                </a:lnTo>
                <a:lnTo>
                  <a:pt x="2288004" y="2343666"/>
                </a:lnTo>
                <a:lnTo>
                  <a:pt x="0" y="2343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071759">
            <a:off x="9858348" y="2271274"/>
            <a:ext cx="7009419" cy="13974051"/>
          </a:xfrm>
          <a:custGeom>
            <a:avLst/>
            <a:gdLst/>
            <a:ahLst/>
            <a:cxnLst/>
            <a:rect l="l" t="t" r="r" b="b"/>
            <a:pathLst>
              <a:path w="7009419" h="13974051">
                <a:moveTo>
                  <a:pt x="0" y="0"/>
                </a:moveTo>
                <a:lnTo>
                  <a:pt x="7009419" y="0"/>
                </a:lnTo>
                <a:lnTo>
                  <a:pt x="7009419" y="13974052"/>
                </a:lnTo>
                <a:lnTo>
                  <a:pt x="0" y="13974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/>
            </a:stretch>
          </a:blipFill>
        </p:spPr>
      </p:sp>
      <p:sp>
        <p:nvSpPr>
          <p:cNvPr id="10" name="Freeform 10"/>
          <p:cNvSpPr/>
          <p:nvPr/>
        </p:nvSpPr>
        <p:spPr>
          <a:xfrm rot="9324424" flipV="1">
            <a:off x="145394" y="4709805"/>
            <a:ext cx="10976760" cy="9096990"/>
          </a:xfrm>
          <a:custGeom>
            <a:avLst/>
            <a:gdLst/>
            <a:ahLst/>
            <a:cxnLst/>
            <a:rect l="l" t="t" r="r" b="b"/>
            <a:pathLst>
              <a:path w="10976760" h="9096990">
                <a:moveTo>
                  <a:pt x="0" y="9096990"/>
                </a:moveTo>
                <a:lnTo>
                  <a:pt x="10976761" y="9096990"/>
                </a:lnTo>
                <a:lnTo>
                  <a:pt x="10976761" y="0"/>
                </a:lnTo>
                <a:lnTo>
                  <a:pt x="0" y="0"/>
                </a:lnTo>
                <a:lnTo>
                  <a:pt x="0" y="909699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084995">
            <a:off x="-3052428" y="5315086"/>
            <a:ext cx="6346954" cy="3376905"/>
          </a:xfrm>
          <a:custGeom>
            <a:avLst/>
            <a:gdLst/>
            <a:ahLst/>
            <a:cxnLst/>
            <a:rect l="l" t="t" r="r" b="b"/>
            <a:pathLst>
              <a:path w="6346954" h="3376905">
                <a:moveTo>
                  <a:pt x="0" y="0"/>
                </a:moveTo>
                <a:lnTo>
                  <a:pt x="6346954" y="0"/>
                </a:lnTo>
                <a:lnTo>
                  <a:pt x="6346954" y="3376905"/>
                </a:lnTo>
                <a:lnTo>
                  <a:pt x="0" y="3376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 flipH="1" flipV="1">
            <a:off x="-2400938" y="5840714"/>
            <a:ext cx="8034713" cy="7894105"/>
          </a:xfrm>
          <a:custGeom>
            <a:avLst/>
            <a:gdLst/>
            <a:ahLst/>
            <a:cxnLst/>
            <a:rect l="l" t="t" r="r" b="b"/>
            <a:pathLst>
              <a:path w="8034713" h="7894105">
                <a:moveTo>
                  <a:pt x="8034713" y="7894105"/>
                </a:moveTo>
                <a:lnTo>
                  <a:pt x="0" y="7894105"/>
                </a:lnTo>
                <a:lnTo>
                  <a:pt x="0" y="0"/>
                </a:lnTo>
                <a:lnTo>
                  <a:pt x="8034713" y="0"/>
                </a:lnTo>
                <a:lnTo>
                  <a:pt x="8034713" y="789410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5633775" y="8323895"/>
            <a:ext cx="16230600" cy="3469291"/>
          </a:xfrm>
          <a:custGeom>
            <a:avLst/>
            <a:gdLst/>
            <a:ahLst/>
            <a:cxnLst/>
            <a:rect l="l" t="t" r="r" b="b"/>
            <a:pathLst>
              <a:path w="16230600" h="3469291">
                <a:moveTo>
                  <a:pt x="0" y="0"/>
                </a:moveTo>
                <a:lnTo>
                  <a:pt x="16230600" y="0"/>
                </a:lnTo>
                <a:lnTo>
                  <a:pt x="16230600" y="3469290"/>
                </a:lnTo>
                <a:lnTo>
                  <a:pt x="0" y="3469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5263079" y="7552948"/>
            <a:ext cx="2288005" cy="2343667"/>
          </a:xfrm>
          <a:custGeom>
            <a:avLst/>
            <a:gdLst/>
            <a:ahLst/>
            <a:cxnLst/>
            <a:rect l="l" t="t" r="r" b="b"/>
            <a:pathLst>
              <a:path w="2288005" h="2343667">
                <a:moveTo>
                  <a:pt x="2288005" y="0"/>
                </a:moveTo>
                <a:lnTo>
                  <a:pt x="0" y="0"/>
                </a:lnTo>
                <a:lnTo>
                  <a:pt x="0" y="2343667"/>
                </a:lnTo>
                <a:lnTo>
                  <a:pt x="2288005" y="2343667"/>
                </a:lnTo>
                <a:lnTo>
                  <a:pt x="228800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290651">
            <a:off x="5220972" y="2602490"/>
            <a:ext cx="1838645" cy="183864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23946" tIns="123946" rIns="123946" bIns="12394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290651">
            <a:off x="5328015" y="2734255"/>
            <a:ext cx="1624883" cy="15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7"/>
              </a:lnSpc>
            </a:pPr>
            <a:r>
              <a:rPr lang="en-US" sz="8798">
                <a:solidFill>
                  <a:srgbClr val="C3545B"/>
                </a:solidFill>
                <a:latin typeface="Brasika"/>
              </a:rPr>
              <a:t>T</a:t>
            </a:r>
          </a:p>
        </p:txBody>
      </p:sp>
      <p:grpSp>
        <p:nvGrpSpPr>
          <p:cNvPr id="19" name="Group 19"/>
          <p:cNvGrpSpPr/>
          <p:nvPr/>
        </p:nvGrpSpPr>
        <p:grpSpPr>
          <a:xfrm rot="-659017">
            <a:off x="6762487" y="2633726"/>
            <a:ext cx="1838645" cy="183864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23946" tIns="123946" rIns="123946" bIns="12394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 rot="-659017">
            <a:off x="6972940" y="2405783"/>
            <a:ext cx="1368119" cy="185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0"/>
              </a:lnSpc>
            </a:pPr>
            <a:r>
              <a:rPr lang="en-US" sz="10371">
                <a:solidFill>
                  <a:srgbClr val="9C393F"/>
                </a:solidFill>
                <a:latin typeface="Brasika"/>
              </a:rPr>
              <a:t>u</a:t>
            </a:r>
          </a:p>
        </p:txBody>
      </p:sp>
      <p:grpSp>
        <p:nvGrpSpPr>
          <p:cNvPr id="23" name="Group 23"/>
          <p:cNvGrpSpPr/>
          <p:nvPr/>
        </p:nvGrpSpPr>
        <p:grpSpPr>
          <a:xfrm rot="650163">
            <a:off x="8430010" y="2554213"/>
            <a:ext cx="1838645" cy="183864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23946" tIns="123946" rIns="123946" bIns="12394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 rot="650163">
            <a:off x="8443101" y="2252360"/>
            <a:ext cx="1863738" cy="185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7"/>
              </a:lnSpc>
            </a:pPr>
            <a:r>
              <a:rPr lang="en-US" sz="10319">
                <a:solidFill>
                  <a:srgbClr val="C3545B"/>
                </a:solidFill>
                <a:latin typeface="Brasika"/>
              </a:rPr>
              <a:t>g</a:t>
            </a:r>
          </a:p>
        </p:txBody>
      </p:sp>
      <p:grpSp>
        <p:nvGrpSpPr>
          <p:cNvPr id="27" name="Group 27"/>
          <p:cNvGrpSpPr/>
          <p:nvPr/>
        </p:nvGrpSpPr>
        <p:grpSpPr>
          <a:xfrm rot="-674155">
            <a:off x="10056808" y="2599701"/>
            <a:ext cx="1838645" cy="183864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23946" tIns="123946" rIns="123946" bIns="12394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 rot="-674155">
            <a:off x="10141921" y="2161412"/>
            <a:ext cx="1601173" cy="2197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46"/>
              </a:lnSpc>
            </a:pPr>
            <a:r>
              <a:rPr lang="en-US" sz="12175">
                <a:solidFill>
                  <a:srgbClr val="9C393F"/>
                </a:solidFill>
                <a:latin typeface="Brasika"/>
              </a:rPr>
              <a:t>a</a:t>
            </a:r>
          </a:p>
        </p:txBody>
      </p:sp>
      <p:grpSp>
        <p:nvGrpSpPr>
          <p:cNvPr id="31" name="Group 31"/>
          <p:cNvGrpSpPr/>
          <p:nvPr/>
        </p:nvGrpSpPr>
        <p:grpSpPr>
          <a:xfrm rot="575068">
            <a:off x="11681682" y="2611790"/>
            <a:ext cx="1838645" cy="1838645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23946" tIns="123946" rIns="123946" bIns="12394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 rot="575068">
            <a:off x="11700327" y="2117923"/>
            <a:ext cx="1840561" cy="229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57"/>
              </a:lnSpc>
            </a:pPr>
            <a:r>
              <a:rPr lang="en-US" sz="12755">
                <a:solidFill>
                  <a:srgbClr val="C3545B"/>
                </a:solidFill>
                <a:latin typeface="Brasika"/>
              </a:rPr>
              <a:t>s</a:t>
            </a:r>
          </a:p>
        </p:txBody>
      </p:sp>
      <p:grpSp>
        <p:nvGrpSpPr>
          <p:cNvPr id="35" name="Group 35"/>
          <p:cNvGrpSpPr/>
          <p:nvPr/>
        </p:nvGrpSpPr>
        <p:grpSpPr>
          <a:xfrm rot="253686">
            <a:off x="2897605" y="4625548"/>
            <a:ext cx="1555286" cy="1873001"/>
            <a:chOff x="0" y="0"/>
            <a:chExt cx="269559" cy="32462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69559" cy="324625"/>
            </a:xfrm>
            <a:custGeom>
              <a:avLst/>
              <a:gdLst/>
              <a:ahLst/>
              <a:cxnLst/>
              <a:rect l="l" t="t" r="r" b="b"/>
              <a:pathLst>
                <a:path w="269559" h="324625">
                  <a:moveTo>
                    <a:pt x="0" y="0"/>
                  </a:moveTo>
                  <a:lnTo>
                    <a:pt x="269559" y="0"/>
                  </a:lnTo>
                  <a:lnTo>
                    <a:pt x="269559" y="324625"/>
                  </a:lnTo>
                  <a:lnTo>
                    <a:pt x="0" y="324625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33350"/>
              <a:ext cx="269559" cy="457975"/>
            </a:xfrm>
            <a:prstGeom prst="rect">
              <a:avLst/>
            </a:prstGeom>
          </p:spPr>
          <p:txBody>
            <a:bodyPr lIns="105041" tIns="105041" rIns="105041" bIns="105041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353581">
            <a:off x="4599961" y="4968946"/>
            <a:ext cx="1350616" cy="1420241"/>
            <a:chOff x="0" y="0"/>
            <a:chExt cx="234086" cy="24615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4086" cy="246154"/>
            </a:xfrm>
            <a:custGeom>
              <a:avLst/>
              <a:gdLst/>
              <a:ahLst/>
              <a:cxnLst/>
              <a:rect l="l" t="t" r="r" b="b"/>
              <a:pathLst>
                <a:path w="234086" h="246154">
                  <a:moveTo>
                    <a:pt x="0" y="0"/>
                  </a:moveTo>
                  <a:lnTo>
                    <a:pt x="234086" y="0"/>
                  </a:lnTo>
                  <a:lnTo>
                    <a:pt x="234086" y="246154"/>
                  </a:lnTo>
                  <a:lnTo>
                    <a:pt x="0" y="246154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33350"/>
              <a:ext cx="234086" cy="379504"/>
            </a:xfrm>
            <a:prstGeom prst="rect">
              <a:avLst/>
            </a:prstGeom>
          </p:spPr>
          <p:txBody>
            <a:bodyPr lIns="105041" tIns="105041" rIns="105041" bIns="105041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073924" y="4932735"/>
            <a:ext cx="1453581" cy="1620599"/>
            <a:chOff x="0" y="0"/>
            <a:chExt cx="789213" cy="87989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89213" cy="879894"/>
            </a:xfrm>
            <a:custGeom>
              <a:avLst/>
              <a:gdLst/>
              <a:ahLst/>
              <a:cxnLst/>
              <a:rect l="l" t="t" r="r" b="b"/>
              <a:pathLst>
                <a:path w="789213" h="879894">
                  <a:moveTo>
                    <a:pt x="203200" y="0"/>
                  </a:moveTo>
                  <a:lnTo>
                    <a:pt x="789213" y="0"/>
                  </a:lnTo>
                  <a:lnTo>
                    <a:pt x="586013" y="879894"/>
                  </a:lnTo>
                  <a:lnTo>
                    <a:pt x="0" y="8798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01600" y="-133350"/>
              <a:ext cx="586013" cy="1013244"/>
            </a:xfrm>
            <a:prstGeom prst="rect">
              <a:avLst/>
            </a:prstGeom>
          </p:spPr>
          <p:txBody>
            <a:bodyPr lIns="105041" tIns="105041" rIns="105041" bIns="105041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69304">
            <a:off x="7603045" y="5075339"/>
            <a:ext cx="1350616" cy="1420241"/>
            <a:chOff x="0" y="0"/>
            <a:chExt cx="234086" cy="24615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34086" cy="246154"/>
            </a:xfrm>
            <a:custGeom>
              <a:avLst/>
              <a:gdLst/>
              <a:ahLst/>
              <a:cxnLst/>
              <a:rect l="l" t="t" r="r" b="b"/>
              <a:pathLst>
                <a:path w="234086" h="246154">
                  <a:moveTo>
                    <a:pt x="0" y="0"/>
                  </a:moveTo>
                  <a:lnTo>
                    <a:pt x="234086" y="0"/>
                  </a:lnTo>
                  <a:lnTo>
                    <a:pt x="234086" y="246154"/>
                  </a:lnTo>
                  <a:lnTo>
                    <a:pt x="0" y="246154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133350"/>
              <a:ext cx="234086" cy="379504"/>
            </a:xfrm>
            <a:prstGeom prst="rect">
              <a:avLst/>
            </a:prstGeom>
          </p:spPr>
          <p:txBody>
            <a:bodyPr lIns="105041" tIns="105041" rIns="105041" bIns="105041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10464667">
            <a:off x="10932905" y="4954599"/>
            <a:ext cx="1709106" cy="1620599"/>
            <a:chOff x="0" y="0"/>
            <a:chExt cx="812800" cy="77070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70709"/>
            </a:xfrm>
            <a:custGeom>
              <a:avLst/>
              <a:gdLst/>
              <a:ahLst/>
              <a:cxnLst/>
              <a:rect l="l" t="t" r="r" b="b"/>
              <a:pathLst>
                <a:path w="812800" h="770709">
                  <a:moveTo>
                    <a:pt x="203200" y="0"/>
                  </a:moveTo>
                  <a:lnTo>
                    <a:pt x="609600" y="0"/>
                  </a:lnTo>
                  <a:lnTo>
                    <a:pt x="812800" y="770709"/>
                  </a:lnTo>
                  <a:lnTo>
                    <a:pt x="0" y="7707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127000" y="-133350"/>
              <a:ext cx="558800" cy="904059"/>
            </a:xfrm>
            <a:prstGeom prst="rect">
              <a:avLst/>
            </a:prstGeom>
          </p:spPr>
          <p:txBody>
            <a:bodyPr lIns="105041" tIns="105041" rIns="105041" bIns="105041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324617">
            <a:off x="9175786" y="4693496"/>
            <a:ext cx="1764548" cy="1902276"/>
            <a:chOff x="0" y="0"/>
            <a:chExt cx="305828" cy="32969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05828" cy="329699"/>
            </a:xfrm>
            <a:custGeom>
              <a:avLst/>
              <a:gdLst/>
              <a:ahLst/>
              <a:cxnLst/>
              <a:rect l="l" t="t" r="r" b="b"/>
              <a:pathLst>
                <a:path w="305828" h="329699">
                  <a:moveTo>
                    <a:pt x="0" y="0"/>
                  </a:moveTo>
                  <a:lnTo>
                    <a:pt x="305828" y="0"/>
                  </a:lnTo>
                  <a:lnTo>
                    <a:pt x="305828" y="329699"/>
                  </a:lnTo>
                  <a:lnTo>
                    <a:pt x="0" y="329699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133350"/>
              <a:ext cx="305828" cy="463049"/>
            </a:xfrm>
            <a:prstGeom prst="rect">
              <a:avLst/>
            </a:prstGeom>
          </p:spPr>
          <p:txBody>
            <a:bodyPr lIns="105041" tIns="105041" rIns="105041" bIns="105041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-69304">
            <a:off x="12795849" y="5199952"/>
            <a:ext cx="1350616" cy="1420241"/>
            <a:chOff x="0" y="0"/>
            <a:chExt cx="234086" cy="24615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34086" cy="246154"/>
            </a:xfrm>
            <a:custGeom>
              <a:avLst/>
              <a:gdLst/>
              <a:ahLst/>
              <a:cxnLst/>
              <a:rect l="l" t="t" r="r" b="b"/>
              <a:pathLst>
                <a:path w="234086" h="246154">
                  <a:moveTo>
                    <a:pt x="0" y="0"/>
                  </a:moveTo>
                  <a:lnTo>
                    <a:pt x="234086" y="0"/>
                  </a:lnTo>
                  <a:lnTo>
                    <a:pt x="234086" y="246154"/>
                  </a:lnTo>
                  <a:lnTo>
                    <a:pt x="0" y="246154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133350"/>
              <a:ext cx="234086" cy="379504"/>
            </a:xfrm>
            <a:prstGeom prst="rect">
              <a:avLst/>
            </a:prstGeom>
          </p:spPr>
          <p:txBody>
            <a:bodyPr lIns="105041" tIns="105041" rIns="105041" bIns="105041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 rot="253686">
            <a:off x="2830283" y="4284329"/>
            <a:ext cx="1789172" cy="2455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3577">
                <a:solidFill>
                  <a:srgbClr val="C3545B"/>
                </a:solidFill>
                <a:latin typeface="Brasika"/>
              </a:rPr>
              <a:t>K</a:t>
            </a:r>
          </a:p>
        </p:txBody>
      </p:sp>
      <p:sp>
        <p:nvSpPr>
          <p:cNvPr id="57" name="TextBox 57"/>
          <p:cNvSpPr txBox="1"/>
          <p:nvPr/>
        </p:nvSpPr>
        <p:spPr>
          <a:xfrm rot="-353581">
            <a:off x="4418214" y="4139784"/>
            <a:ext cx="1583443" cy="245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3577">
                <a:solidFill>
                  <a:srgbClr val="9C393F"/>
                </a:solidFill>
                <a:latin typeface="Brasika"/>
              </a:rPr>
              <a:t>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989255" y="4424271"/>
            <a:ext cx="1598767" cy="245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3577">
                <a:solidFill>
                  <a:srgbClr val="C3545B"/>
                </a:solidFill>
                <a:latin typeface="Brasika"/>
              </a:rPr>
              <a:t>l</a:t>
            </a:r>
          </a:p>
        </p:txBody>
      </p:sp>
      <p:sp>
        <p:nvSpPr>
          <p:cNvPr id="59" name="TextBox 59"/>
          <p:cNvSpPr txBox="1"/>
          <p:nvPr/>
        </p:nvSpPr>
        <p:spPr>
          <a:xfrm rot="-69304">
            <a:off x="7441253" y="4234264"/>
            <a:ext cx="1613936" cy="245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3577">
                <a:solidFill>
                  <a:srgbClr val="9C393F"/>
                </a:solidFill>
                <a:latin typeface="Brasika"/>
              </a:rPr>
              <a:t>o</a:t>
            </a:r>
          </a:p>
        </p:txBody>
      </p:sp>
      <p:sp>
        <p:nvSpPr>
          <p:cNvPr id="60" name="TextBox 60"/>
          <p:cNvSpPr txBox="1"/>
          <p:nvPr/>
        </p:nvSpPr>
        <p:spPr>
          <a:xfrm rot="163611">
            <a:off x="10944467" y="4147283"/>
            <a:ext cx="1745244" cy="245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3577">
                <a:solidFill>
                  <a:srgbClr val="9C393F"/>
                </a:solidFill>
                <a:latin typeface="Brasika"/>
              </a:rPr>
              <a:t>p</a:t>
            </a:r>
          </a:p>
        </p:txBody>
      </p:sp>
      <p:sp>
        <p:nvSpPr>
          <p:cNvPr id="61" name="TextBox 61"/>
          <p:cNvSpPr txBox="1"/>
          <p:nvPr/>
        </p:nvSpPr>
        <p:spPr>
          <a:xfrm rot="-324617">
            <a:off x="9124141" y="4147907"/>
            <a:ext cx="1833803" cy="245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3577">
                <a:solidFill>
                  <a:srgbClr val="C3545B"/>
                </a:solidFill>
                <a:latin typeface="Brasika"/>
              </a:rPr>
              <a:t>m</a:t>
            </a:r>
          </a:p>
        </p:txBody>
      </p:sp>
      <p:sp>
        <p:nvSpPr>
          <p:cNvPr id="62" name="TextBox 62"/>
          <p:cNvSpPr txBox="1"/>
          <p:nvPr/>
        </p:nvSpPr>
        <p:spPr>
          <a:xfrm rot="-69304">
            <a:off x="12608366" y="4363060"/>
            <a:ext cx="1700185" cy="245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3577">
                <a:solidFill>
                  <a:srgbClr val="9C393F"/>
                </a:solidFill>
                <a:latin typeface="Brasika"/>
              </a:rPr>
              <a:t>o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4279456" y="4932735"/>
            <a:ext cx="1561066" cy="1620599"/>
            <a:chOff x="0" y="0"/>
            <a:chExt cx="847571" cy="879894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47571" cy="879894"/>
            </a:xfrm>
            <a:custGeom>
              <a:avLst/>
              <a:gdLst/>
              <a:ahLst/>
              <a:cxnLst/>
              <a:rect l="l" t="t" r="r" b="b"/>
              <a:pathLst>
                <a:path w="847571" h="879894">
                  <a:moveTo>
                    <a:pt x="203200" y="0"/>
                  </a:moveTo>
                  <a:lnTo>
                    <a:pt x="847571" y="0"/>
                  </a:lnTo>
                  <a:lnTo>
                    <a:pt x="644371" y="879894"/>
                  </a:lnTo>
                  <a:lnTo>
                    <a:pt x="0" y="8798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101600" y="-133350"/>
              <a:ext cx="644371" cy="1013244"/>
            </a:xfrm>
            <a:prstGeom prst="rect">
              <a:avLst/>
            </a:prstGeom>
          </p:spPr>
          <p:txBody>
            <a:bodyPr lIns="105041" tIns="105041" rIns="105041" bIns="105041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4147820" y="4424271"/>
            <a:ext cx="1692702" cy="245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3577">
                <a:solidFill>
                  <a:srgbClr val="C3545B"/>
                </a:solidFill>
                <a:latin typeface="Brasika"/>
              </a:rPr>
              <a:t>k</a:t>
            </a:r>
          </a:p>
        </p:txBody>
      </p:sp>
      <p:sp>
        <p:nvSpPr>
          <p:cNvPr id="67" name="Freeform 67"/>
          <p:cNvSpPr/>
          <p:nvPr/>
        </p:nvSpPr>
        <p:spPr>
          <a:xfrm rot="694871">
            <a:off x="3124241" y="2564382"/>
            <a:ext cx="1315606" cy="1512191"/>
          </a:xfrm>
          <a:custGeom>
            <a:avLst/>
            <a:gdLst/>
            <a:ahLst/>
            <a:cxnLst/>
            <a:rect l="l" t="t" r="r" b="b"/>
            <a:pathLst>
              <a:path w="1315606" h="1512191">
                <a:moveTo>
                  <a:pt x="0" y="0"/>
                </a:moveTo>
                <a:lnTo>
                  <a:pt x="1315606" y="0"/>
                </a:lnTo>
                <a:lnTo>
                  <a:pt x="1315606" y="1512191"/>
                </a:lnTo>
                <a:lnTo>
                  <a:pt x="0" y="15121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68"/>
          <p:cNvSpPr/>
          <p:nvPr/>
        </p:nvSpPr>
        <p:spPr>
          <a:xfrm rot="-1239659">
            <a:off x="14115193" y="3043878"/>
            <a:ext cx="1231152" cy="1415117"/>
          </a:xfrm>
          <a:custGeom>
            <a:avLst/>
            <a:gdLst/>
            <a:ahLst/>
            <a:cxnLst/>
            <a:rect l="l" t="t" r="r" b="b"/>
            <a:pathLst>
              <a:path w="1231152" h="1415117">
                <a:moveTo>
                  <a:pt x="0" y="0"/>
                </a:moveTo>
                <a:lnTo>
                  <a:pt x="1231153" y="0"/>
                </a:lnTo>
                <a:lnTo>
                  <a:pt x="1231153" y="1415118"/>
                </a:lnTo>
                <a:lnTo>
                  <a:pt x="0" y="14151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9" name="TextBox 69"/>
          <p:cNvSpPr txBox="1"/>
          <p:nvPr/>
        </p:nvSpPr>
        <p:spPr>
          <a:xfrm>
            <a:off x="5891818" y="6830981"/>
            <a:ext cx="4644103" cy="154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2"/>
              </a:lnSpc>
            </a:pPr>
            <a:r>
              <a:rPr lang="en-US" sz="6580" spc="329">
                <a:solidFill>
                  <a:srgbClr val="7A587B"/>
                </a:solidFill>
                <a:latin typeface="Jua"/>
              </a:rPr>
              <a:t>• Kelompok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026084" y="7021136"/>
            <a:ext cx="488901" cy="1288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2"/>
              </a:lnSpc>
            </a:pPr>
            <a:r>
              <a:rPr lang="en-US" sz="6580" spc="329">
                <a:solidFill>
                  <a:srgbClr val="7A587B"/>
                </a:solidFill>
                <a:latin typeface="Jua"/>
              </a:rPr>
              <a:t>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rot="5728240">
            <a:off x="1541281" y="-5901505"/>
            <a:ext cx="7009419" cy="13974051"/>
          </a:xfrm>
          <a:custGeom>
            <a:avLst/>
            <a:gdLst/>
            <a:ahLst/>
            <a:cxnLst/>
            <a:rect l="l" t="t" r="r" b="b"/>
            <a:pathLst>
              <a:path w="7009419" h="13974051">
                <a:moveTo>
                  <a:pt x="0" y="0"/>
                </a:moveTo>
                <a:lnTo>
                  <a:pt x="7009420" y="0"/>
                </a:lnTo>
                <a:lnTo>
                  <a:pt x="7009420" y="13974051"/>
                </a:lnTo>
                <a:lnTo>
                  <a:pt x="0" y="1397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/>
            </a:stretch>
          </a:blipFill>
        </p:spPr>
      </p:sp>
      <p:sp>
        <p:nvSpPr>
          <p:cNvPr id="4" name="Freeform 4"/>
          <p:cNvSpPr/>
          <p:nvPr/>
        </p:nvSpPr>
        <p:spPr>
          <a:xfrm rot="-1475575" flipV="1">
            <a:off x="7286894" y="-3462974"/>
            <a:ext cx="10976760" cy="9096990"/>
          </a:xfrm>
          <a:custGeom>
            <a:avLst/>
            <a:gdLst/>
            <a:ahLst/>
            <a:cxnLst/>
            <a:rect l="l" t="t" r="r" b="b"/>
            <a:pathLst>
              <a:path w="10976760" h="9096990">
                <a:moveTo>
                  <a:pt x="0" y="9096990"/>
                </a:moveTo>
                <a:lnTo>
                  <a:pt x="10976760" y="9096990"/>
                </a:lnTo>
                <a:lnTo>
                  <a:pt x="10976760" y="0"/>
                </a:lnTo>
                <a:lnTo>
                  <a:pt x="0" y="0"/>
                </a:lnTo>
                <a:lnTo>
                  <a:pt x="0" y="909699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715004">
            <a:off x="15114523" y="1651830"/>
            <a:ext cx="6346954" cy="3376905"/>
          </a:xfrm>
          <a:custGeom>
            <a:avLst/>
            <a:gdLst/>
            <a:ahLst/>
            <a:cxnLst/>
            <a:rect l="l" t="t" r="r" b="b"/>
            <a:pathLst>
              <a:path w="6346954" h="3376905">
                <a:moveTo>
                  <a:pt x="0" y="0"/>
                </a:moveTo>
                <a:lnTo>
                  <a:pt x="6346954" y="0"/>
                </a:lnTo>
                <a:lnTo>
                  <a:pt x="6346954" y="3376905"/>
                </a:lnTo>
                <a:lnTo>
                  <a:pt x="0" y="3376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775274" y="-3390999"/>
            <a:ext cx="8034713" cy="7894105"/>
          </a:xfrm>
          <a:custGeom>
            <a:avLst/>
            <a:gdLst/>
            <a:ahLst/>
            <a:cxnLst/>
            <a:rect l="l" t="t" r="r" b="b"/>
            <a:pathLst>
              <a:path w="8034713" h="7894105">
                <a:moveTo>
                  <a:pt x="8034713" y="7894106"/>
                </a:moveTo>
                <a:lnTo>
                  <a:pt x="0" y="7894106"/>
                </a:lnTo>
                <a:lnTo>
                  <a:pt x="0" y="0"/>
                </a:lnTo>
                <a:lnTo>
                  <a:pt x="8034713" y="0"/>
                </a:lnTo>
                <a:lnTo>
                  <a:pt x="8034713" y="7894106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455326" y="-1449365"/>
            <a:ext cx="16230600" cy="3469291"/>
          </a:xfrm>
          <a:custGeom>
            <a:avLst/>
            <a:gdLst/>
            <a:ahLst/>
            <a:cxnLst/>
            <a:rect l="l" t="t" r="r" b="b"/>
            <a:pathLst>
              <a:path w="16230600" h="3469291">
                <a:moveTo>
                  <a:pt x="0" y="0"/>
                </a:moveTo>
                <a:lnTo>
                  <a:pt x="16230600" y="0"/>
                </a:lnTo>
                <a:lnTo>
                  <a:pt x="16230600" y="3469291"/>
                </a:lnTo>
                <a:lnTo>
                  <a:pt x="0" y="34692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7965" y="285281"/>
            <a:ext cx="2288005" cy="2343667"/>
          </a:xfrm>
          <a:custGeom>
            <a:avLst/>
            <a:gdLst/>
            <a:ahLst/>
            <a:cxnLst/>
            <a:rect l="l" t="t" r="r" b="b"/>
            <a:pathLst>
              <a:path w="2288005" h="2343667">
                <a:moveTo>
                  <a:pt x="0" y="0"/>
                </a:moveTo>
                <a:lnTo>
                  <a:pt x="2288004" y="0"/>
                </a:lnTo>
                <a:lnTo>
                  <a:pt x="2288004" y="2343666"/>
                </a:lnTo>
                <a:lnTo>
                  <a:pt x="0" y="2343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071759">
            <a:off x="9858348" y="2271274"/>
            <a:ext cx="7009419" cy="13974051"/>
          </a:xfrm>
          <a:custGeom>
            <a:avLst/>
            <a:gdLst/>
            <a:ahLst/>
            <a:cxnLst/>
            <a:rect l="l" t="t" r="r" b="b"/>
            <a:pathLst>
              <a:path w="7009419" h="13974051">
                <a:moveTo>
                  <a:pt x="0" y="0"/>
                </a:moveTo>
                <a:lnTo>
                  <a:pt x="7009419" y="0"/>
                </a:lnTo>
                <a:lnTo>
                  <a:pt x="7009419" y="13974052"/>
                </a:lnTo>
                <a:lnTo>
                  <a:pt x="0" y="13974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/>
            </a:stretch>
          </a:blipFill>
        </p:spPr>
      </p:sp>
      <p:sp>
        <p:nvSpPr>
          <p:cNvPr id="10" name="Freeform 10"/>
          <p:cNvSpPr/>
          <p:nvPr/>
        </p:nvSpPr>
        <p:spPr>
          <a:xfrm rot="9324424" flipV="1">
            <a:off x="145394" y="4709805"/>
            <a:ext cx="10976760" cy="9096990"/>
          </a:xfrm>
          <a:custGeom>
            <a:avLst/>
            <a:gdLst/>
            <a:ahLst/>
            <a:cxnLst/>
            <a:rect l="l" t="t" r="r" b="b"/>
            <a:pathLst>
              <a:path w="10976760" h="9096990">
                <a:moveTo>
                  <a:pt x="0" y="9096990"/>
                </a:moveTo>
                <a:lnTo>
                  <a:pt x="10976761" y="9096990"/>
                </a:lnTo>
                <a:lnTo>
                  <a:pt x="10976761" y="0"/>
                </a:lnTo>
                <a:lnTo>
                  <a:pt x="0" y="0"/>
                </a:lnTo>
                <a:lnTo>
                  <a:pt x="0" y="909699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084995">
            <a:off x="-3052428" y="5315086"/>
            <a:ext cx="6346954" cy="3376905"/>
          </a:xfrm>
          <a:custGeom>
            <a:avLst/>
            <a:gdLst/>
            <a:ahLst/>
            <a:cxnLst/>
            <a:rect l="l" t="t" r="r" b="b"/>
            <a:pathLst>
              <a:path w="6346954" h="3376905">
                <a:moveTo>
                  <a:pt x="0" y="0"/>
                </a:moveTo>
                <a:lnTo>
                  <a:pt x="6346954" y="0"/>
                </a:lnTo>
                <a:lnTo>
                  <a:pt x="6346954" y="3376905"/>
                </a:lnTo>
                <a:lnTo>
                  <a:pt x="0" y="3376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 flipH="1" flipV="1">
            <a:off x="-2400938" y="5840714"/>
            <a:ext cx="8034713" cy="7894105"/>
          </a:xfrm>
          <a:custGeom>
            <a:avLst/>
            <a:gdLst/>
            <a:ahLst/>
            <a:cxnLst/>
            <a:rect l="l" t="t" r="r" b="b"/>
            <a:pathLst>
              <a:path w="8034713" h="7894105">
                <a:moveTo>
                  <a:pt x="8034713" y="7894105"/>
                </a:moveTo>
                <a:lnTo>
                  <a:pt x="0" y="7894105"/>
                </a:lnTo>
                <a:lnTo>
                  <a:pt x="0" y="0"/>
                </a:lnTo>
                <a:lnTo>
                  <a:pt x="8034713" y="0"/>
                </a:lnTo>
                <a:lnTo>
                  <a:pt x="8034713" y="7894105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5633775" y="8323895"/>
            <a:ext cx="16230600" cy="3469291"/>
          </a:xfrm>
          <a:custGeom>
            <a:avLst/>
            <a:gdLst/>
            <a:ahLst/>
            <a:cxnLst/>
            <a:rect l="l" t="t" r="r" b="b"/>
            <a:pathLst>
              <a:path w="16230600" h="3469291">
                <a:moveTo>
                  <a:pt x="0" y="0"/>
                </a:moveTo>
                <a:lnTo>
                  <a:pt x="16230600" y="0"/>
                </a:lnTo>
                <a:lnTo>
                  <a:pt x="16230600" y="3469290"/>
                </a:lnTo>
                <a:lnTo>
                  <a:pt x="0" y="34692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5263079" y="7552948"/>
            <a:ext cx="2288005" cy="2343667"/>
          </a:xfrm>
          <a:custGeom>
            <a:avLst/>
            <a:gdLst/>
            <a:ahLst/>
            <a:cxnLst/>
            <a:rect l="l" t="t" r="r" b="b"/>
            <a:pathLst>
              <a:path w="2288005" h="2343667">
                <a:moveTo>
                  <a:pt x="2288005" y="0"/>
                </a:moveTo>
                <a:lnTo>
                  <a:pt x="0" y="0"/>
                </a:lnTo>
                <a:lnTo>
                  <a:pt x="0" y="2343667"/>
                </a:lnTo>
                <a:lnTo>
                  <a:pt x="2288005" y="2343667"/>
                </a:lnTo>
                <a:lnTo>
                  <a:pt x="2288005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290651">
            <a:off x="6116157" y="5533813"/>
            <a:ext cx="1989803" cy="198980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34136" tIns="134136" rIns="134136" bIns="13413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290651">
            <a:off x="6230373" y="5628470"/>
            <a:ext cx="1762907" cy="171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29"/>
              </a:lnSpc>
            </a:pPr>
            <a:r>
              <a:rPr lang="en-US" sz="9521">
                <a:solidFill>
                  <a:srgbClr val="C3545B"/>
                </a:solidFill>
                <a:latin typeface="Brasika"/>
              </a:rPr>
              <a:t>K</a:t>
            </a:r>
          </a:p>
        </p:txBody>
      </p:sp>
      <p:grpSp>
        <p:nvGrpSpPr>
          <p:cNvPr id="19" name="Group 19"/>
          <p:cNvGrpSpPr/>
          <p:nvPr/>
        </p:nvGrpSpPr>
        <p:grpSpPr>
          <a:xfrm rot="-659017">
            <a:off x="7784402" y="5567617"/>
            <a:ext cx="1989803" cy="198980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34136" tIns="134136" rIns="134136" bIns="13413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 rot="-659017">
            <a:off x="7925032" y="5306436"/>
            <a:ext cx="1608132" cy="202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14"/>
              </a:lnSpc>
            </a:pPr>
            <a:r>
              <a:rPr lang="en-US" sz="11224">
                <a:solidFill>
                  <a:srgbClr val="9C393F"/>
                </a:solidFill>
                <a:latin typeface="Brasika"/>
              </a:rPr>
              <a:t>a</a:t>
            </a:r>
          </a:p>
        </p:txBody>
      </p:sp>
      <p:grpSp>
        <p:nvGrpSpPr>
          <p:cNvPr id="23" name="Group 23"/>
          <p:cNvGrpSpPr/>
          <p:nvPr/>
        </p:nvGrpSpPr>
        <p:grpSpPr>
          <a:xfrm rot="650163">
            <a:off x="9589015" y="5481568"/>
            <a:ext cx="1989803" cy="198980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34136" tIns="134136" rIns="134136" bIns="13413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 rot="650163">
            <a:off x="9841361" y="5200529"/>
            <a:ext cx="1541347" cy="2015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34"/>
              </a:lnSpc>
            </a:pPr>
            <a:r>
              <a:rPr lang="en-US" sz="11167">
                <a:solidFill>
                  <a:srgbClr val="C3545B"/>
                </a:solidFill>
                <a:latin typeface="Brasika"/>
              </a:rPr>
              <a:t>s</a:t>
            </a:r>
          </a:p>
        </p:txBody>
      </p:sp>
      <p:grpSp>
        <p:nvGrpSpPr>
          <p:cNvPr id="27" name="Group 27"/>
          <p:cNvGrpSpPr/>
          <p:nvPr/>
        </p:nvGrpSpPr>
        <p:grpSpPr>
          <a:xfrm rot="-674155">
            <a:off x="11349555" y="5530795"/>
            <a:ext cx="1989803" cy="198980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34136" tIns="134136" rIns="134136" bIns="13413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 rot="-674155">
            <a:off x="11635938" y="5509523"/>
            <a:ext cx="1360695" cy="186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5"/>
              </a:lnSpc>
            </a:pPr>
            <a:r>
              <a:rPr lang="en-US" sz="10347">
                <a:solidFill>
                  <a:srgbClr val="9C393F"/>
                </a:solidFill>
                <a:latin typeface="Brasika"/>
              </a:rPr>
              <a:t>i</a:t>
            </a:r>
          </a:p>
        </p:txBody>
      </p:sp>
      <p:grpSp>
        <p:nvGrpSpPr>
          <p:cNvPr id="31" name="Group 31"/>
          <p:cNvGrpSpPr/>
          <p:nvPr/>
        </p:nvGrpSpPr>
        <p:grpSpPr>
          <a:xfrm rot="575068">
            <a:off x="13108012" y="5543877"/>
            <a:ext cx="1989803" cy="198980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F4F2"/>
            </a:solidFill>
            <a:ln w="57150" cap="sq">
              <a:solidFill>
                <a:srgbClr val="F2AAA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lIns="134136" tIns="134136" rIns="134136" bIns="134136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 rot="575068">
            <a:off x="13362446" y="5468461"/>
            <a:ext cx="1551995" cy="1933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57"/>
              </a:lnSpc>
            </a:pPr>
            <a:r>
              <a:rPr lang="en-US" sz="10755">
                <a:solidFill>
                  <a:srgbClr val="C3545B"/>
                </a:solidFill>
                <a:latin typeface="Brasika"/>
              </a:rPr>
              <a:t>h</a:t>
            </a:r>
          </a:p>
        </p:txBody>
      </p:sp>
      <p:grpSp>
        <p:nvGrpSpPr>
          <p:cNvPr id="35" name="Group 35"/>
          <p:cNvGrpSpPr/>
          <p:nvPr/>
        </p:nvGrpSpPr>
        <p:grpSpPr>
          <a:xfrm rot="253686">
            <a:off x="3154451" y="2976803"/>
            <a:ext cx="1461652" cy="2026983"/>
            <a:chOff x="0" y="0"/>
            <a:chExt cx="234086" cy="32462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34086" cy="324625"/>
            </a:xfrm>
            <a:custGeom>
              <a:avLst/>
              <a:gdLst/>
              <a:ahLst/>
              <a:cxnLst/>
              <a:rect l="l" t="t" r="r" b="b"/>
              <a:pathLst>
                <a:path w="234086" h="324625">
                  <a:moveTo>
                    <a:pt x="0" y="0"/>
                  </a:moveTo>
                  <a:lnTo>
                    <a:pt x="234086" y="0"/>
                  </a:lnTo>
                  <a:lnTo>
                    <a:pt x="234086" y="324625"/>
                  </a:lnTo>
                  <a:lnTo>
                    <a:pt x="0" y="324625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33350"/>
              <a:ext cx="234086" cy="457975"/>
            </a:xfrm>
            <a:prstGeom prst="rect">
              <a:avLst/>
            </a:prstGeom>
          </p:spPr>
          <p:txBody>
            <a:bodyPr lIns="113677" tIns="113677" rIns="113677" bIns="113677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353581">
            <a:off x="4849291" y="3340266"/>
            <a:ext cx="1461652" cy="1537001"/>
            <a:chOff x="0" y="0"/>
            <a:chExt cx="234086" cy="24615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4086" cy="246154"/>
            </a:xfrm>
            <a:custGeom>
              <a:avLst/>
              <a:gdLst/>
              <a:ahLst/>
              <a:cxnLst/>
              <a:rect l="l" t="t" r="r" b="b"/>
              <a:pathLst>
                <a:path w="234086" h="246154">
                  <a:moveTo>
                    <a:pt x="0" y="0"/>
                  </a:moveTo>
                  <a:lnTo>
                    <a:pt x="234086" y="0"/>
                  </a:lnTo>
                  <a:lnTo>
                    <a:pt x="234086" y="246154"/>
                  </a:lnTo>
                  <a:lnTo>
                    <a:pt x="0" y="246154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33350"/>
              <a:ext cx="234086" cy="379504"/>
            </a:xfrm>
            <a:prstGeom prst="rect">
              <a:avLst/>
            </a:prstGeom>
          </p:spPr>
          <p:txBody>
            <a:bodyPr lIns="113677" tIns="113677" rIns="113677" bIns="113677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444430" y="3301078"/>
            <a:ext cx="1573082" cy="1753831"/>
            <a:chOff x="0" y="0"/>
            <a:chExt cx="789213" cy="87989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89213" cy="879894"/>
            </a:xfrm>
            <a:custGeom>
              <a:avLst/>
              <a:gdLst/>
              <a:ahLst/>
              <a:cxnLst/>
              <a:rect l="l" t="t" r="r" b="b"/>
              <a:pathLst>
                <a:path w="789213" h="879894">
                  <a:moveTo>
                    <a:pt x="203200" y="0"/>
                  </a:moveTo>
                  <a:lnTo>
                    <a:pt x="789213" y="0"/>
                  </a:lnTo>
                  <a:lnTo>
                    <a:pt x="586013" y="879894"/>
                  </a:lnTo>
                  <a:lnTo>
                    <a:pt x="0" y="87989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101600" y="-133350"/>
              <a:ext cx="586013" cy="1013244"/>
            </a:xfrm>
            <a:prstGeom prst="rect">
              <a:avLst/>
            </a:prstGeom>
          </p:spPr>
          <p:txBody>
            <a:bodyPr lIns="113677" tIns="113677" rIns="113677" bIns="113677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69304">
            <a:off x="8099263" y="3455406"/>
            <a:ext cx="1461652" cy="1537001"/>
            <a:chOff x="0" y="0"/>
            <a:chExt cx="234086" cy="24615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34086" cy="246154"/>
            </a:xfrm>
            <a:custGeom>
              <a:avLst/>
              <a:gdLst/>
              <a:ahLst/>
              <a:cxnLst/>
              <a:rect l="l" t="t" r="r" b="b"/>
              <a:pathLst>
                <a:path w="234086" h="246154">
                  <a:moveTo>
                    <a:pt x="0" y="0"/>
                  </a:moveTo>
                  <a:lnTo>
                    <a:pt x="234086" y="0"/>
                  </a:lnTo>
                  <a:lnTo>
                    <a:pt x="234086" y="246154"/>
                  </a:lnTo>
                  <a:lnTo>
                    <a:pt x="0" y="246154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133350"/>
              <a:ext cx="234086" cy="379504"/>
            </a:xfrm>
            <a:prstGeom prst="rect">
              <a:avLst/>
            </a:prstGeom>
          </p:spPr>
          <p:txBody>
            <a:bodyPr lIns="113677" tIns="113677" rIns="113677" bIns="113677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10464667">
            <a:off x="11702876" y="3324740"/>
            <a:ext cx="1849614" cy="1753831"/>
            <a:chOff x="0" y="0"/>
            <a:chExt cx="812800" cy="77070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70709"/>
            </a:xfrm>
            <a:custGeom>
              <a:avLst/>
              <a:gdLst/>
              <a:ahLst/>
              <a:cxnLst/>
              <a:rect l="l" t="t" r="r" b="b"/>
              <a:pathLst>
                <a:path w="812800" h="770709">
                  <a:moveTo>
                    <a:pt x="203200" y="0"/>
                  </a:moveTo>
                  <a:lnTo>
                    <a:pt x="609600" y="0"/>
                  </a:lnTo>
                  <a:lnTo>
                    <a:pt x="812800" y="770709"/>
                  </a:lnTo>
                  <a:lnTo>
                    <a:pt x="0" y="77070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127000" y="-133350"/>
              <a:ext cx="558800" cy="904059"/>
            </a:xfrm>
            <a:prstGeom prst="rect">
              <a:avLst/>
            </a:prstGeom>
          </p:spPr>
          <p:txBody>
            <a:bodyPr lIns="113677" tIns="113677" rIns="113677" bIns="113677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324617">
            <a:off x="9801302" y="3042171"/>
            <a:ext cx="1909614" cy="2058665"/>
            <a:chOff x="0" y="0"/>
            <a:chExt cx="305828" cy="32969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305828" cy="329699"/>
            </a:xfrm>
            <a:custGeom>
              <a:avLst/>
              <a:gdLst/>
              <a:ahLst/>
              <a:cxnLst/>
              <a:rect l="l" t="t" r="r" b="b"/>
              <a:pathLst>
                <a:path w="305828" h="329699">
                  <a:moveTo>
                    <a:pt x="0" y="0"/>
                  </a:moveTo>
                  <a:lnTo>
                    <a:pt x="305828" y="0"/>
                  </a:lnTo>
                  <a:lnTo>
                    <a:pt x="305828" y="329699"/>
                  </a:lnTo>
                  <a:lnTo>
                    <a:pt x="0" y="329699"/>
                  </a:lnTo>
                  <a:close/>
                </a:path>
              </a:pathLst>
            </a:custGeom>
            <a:solidFill>
              <a:srgbClr val="F7F4F2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133350"/>
              <a:ext cx="305828" cy="463049"/>
            </a:xfrm>
            <a:prstGeom prst="rect">
              <a:avLst/>
            </a:prstGeom>
          </p:spPr>
          <p:txBody>
            <a:bodyPr lIns="113677" tIns="113677" rIns="113677" bIns="113677" rtlCol="0" anchor="ctr"/>
            <a:lstStyle/>
            <a:p>
              <a:pPr algn="ctr">
                <a:lnSpc>
                  <a:spcPts val="9024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 rot="253686">
            <a:off x="2982399" y="2831740"/>
            <a:ext cx="1811221" cy="2261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82"/>
              </a:lnSpc>
            </a:pPr>
            <a:r>
              <a:rPr lang="en-US" sz="12558">
                <a:solidFill>
                  <a:srgbClr val="C3545B"/>
                </a:solidFill>
                <a:latin typeface="Brasika"/>
              </a:rPr>
              <a:t>T</a:t>
            </a:r>
          </a:p>
        </p:txBody>
      </p:sp>
      <p:sp>
        <p:nvSpPr>
          <p:cNvPr id="54" name="TextBox 54"/>
          <p:cNvSpPr txBox="1"/>
          <p:nvPr/>
        </p:nvSpPr>
        <p:spPr>
          <a:xfrm rot="-353581">
            <a:off x="4679922" y="2446462"/>
            <a:ext cx="1635911" cy="265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0"/>
              </a:lnSpc>
            </a:pPr>
            <a:r>
              <a:rPr lang="en-US" sz="14693">
                <a:solidFill>
                  <a:srgbClr val="9C393F"/>
                </a:solidFill>
                <a:latin typeface="Brasika"/>
              </a:rPr>
              <a:t>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392210" y="2584617"/>
            <a:ext cx="1773500" cy="265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0"/>
              </a:lnSpc>
            </a:pPr>
            <a:r>
              <a:rPr lang="en-US" sz="14693">
                <a:solidFill>
                  <a:srgbClr val="9C393F"/>
                </a:solidFill>
                <a:latin typeface="Brasika"/>
              </a:rPr>
              <a:t>r</a:t>
            </a:r>
          </a:p>
        </p:txBody>
      </p:sp>
      <p:sp>
        <p:nvSpPr>
          <p:cNvPr id="56" name="TextBox 56"/>
          <p:cNvSpPr txBox="1"/>
          <p:nvPr/>
        </p:nvSpPr>
        <p:spPr>
          <a:xfrm rot="-69304">
            <a:off x="8120004" y="3035476"/>
            <a:ext cx="1434308" cy="2239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77"/>
              </a:lnSpc>
            </a:pPr>
            <a:r>
              <a:rPr lang="en-US" sz="12412">
                <a:solidFill>
                  <a:srgbClr val="C3545B"/>
                </a:solidFill>
                <a:latin typeface="Brasika"/>
              </a:rPr>
              <a:t>i</a:t>
            </a:r>
          </a:p>
        </p:txBody>
      </p:sp>
      <p:sp>
        <p:nvSpPr>
          <p:cNvPr id="57" name="TextBox 57"/>
          <p:cNvSpPr txBox="1"/>
          <p:nvPr/>
        </p:nvSpPr>
        <p:spPr>
          <a:xfrm rot="163611">
            <a:off x="11700027" y="2454583"/>
            <a:ext cx="1888724" cy="265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0"/>
              </a:lnSpc>
            </a:pPr>
            <a:r>
              <a:rPr lang="en-US" sz="14693">
                <a:solidFill>
                  <a:srgbClr val="9C393F"/>
                </a:solidFill>
                <a:latin typeface="Brasika"/>
              </a:rPr>
              <a:t>a</a:t>
            </a:r>
          </a:p>
        </p:txBody>
      </p:sp>
      <p:sp>
        <p:nvSpPr>
          <p:cNvPr id="58" name="TextBox 58"/>
          <p:cNvSpPr txBox="1"/>
          <p:nvPr/>
        </p:nvSpPr>
        <p:spPr>
          <a:xfrm rot="-324617">
            <a:off x="9559082" y="2455252"/>
            <a:ext cx="2357528" cy="265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0"/>
              </a:lnSpc>
            </a:pPr>
            <a:r>
              <a:rPr lang="en-US" sz="14693">
                <a:solidFill>
                  <a:srgbClr val="C3545B"/>
                </a:solidFill>
                <a:latin typeface="Brasika"/>
              </a:rPr>
              <a:t>m</a:t>
            </a:r>
          </a:p>
        </p:txBody>
      </p:sp>
      <p:sp>
        <p:nvSpPr>
          <p:cNvPr id="59" name="Freeform 59"/>
          <p:cNvSpPr/>
          <p:nvPr/>
        </p:nvSpPr>
        <p:spPr>
          <a:xfrm rot="726477">
            <a:off x="3298668" y="5857746"/>
            <a:ext cx="2397857" cy="2322924"/>
          </a:xfrm>
          <a:custGeom>
            <a:avLst/>
            <a:gdLst/>
            <a:ahLst/>
            <a:cxnLst/>
            <a:rect l="l" t="t" r="r" b="b"/>
            <a:pathLst>
              <a:path w="2397857" h="2322924">
                <a:moveTo>
                  <a:pt x="0" y="0"/>
                </a:moveTo>
                <a:lnTo>
                  <a:pt x="2397857" y="0"/>
                </a:lnTo>
                <a:lnTo>
                  <a:pt x="2397857" y="2322924"/>
                </a:lnTo>
                <a:lnTo>
                  <a:pt x="0" y="2322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 rot="1219800">
            <a:off x="14369314" y="3426800"/>
            <a:ext cx="2418074" cy="1614065"/>
          </a:xfrm>
          <a:custGeom>
            <a:avLst/>
            <a:gdLst/>
            <a:ahLst/>
            <a:cxnLst/>
            <a:rect l="l" t="t" r="r" b="b"/>
            <a:pathLst>
              <a:path w="2418074" h="1614065">
                <a:moveTo>
                  <a:pt x="0" y="0"/>
                </a:moveTo>
                <a:lnTo>
                  <a:pt x="2418074" y="0"/>
                </a:lnTo>
                <a:lnTo>
                  <a:pt x="2418074" y="1614065"/>
                </a:lnTo>
                <a:lnTo>
                  <a:pt x="0" y="1614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61" name="Freeform 61"/>
          <p:cNvSpPr/>
          <p:nvPr/>
        </p:nvSpPr>
        <p:spPr>
          <a:xfrm rot="-613842">
            <a:off x="13392342" y="1745964"/>
            <a:ext cx="1338726" cy="1538766"/>
          </a:xfrm>
          <a:custGeom>
            <a:avLst/>
            <a:gdLst/>
            <a:ahLst/>
            <a:cxnLst/>
            <a:rect l="l" t="t" r="r" b="b"/>
            <a:pathLst>
              <a:path w="1338726" h="1538766">
                <a:moveTo>
                  <a:pt x="0" y="0"/>
                </a:moveTo>
                <a:lnTo>
                  <a:pt x="1338726" y="0"/>
                </a:lnTo>
                <a:lnTo>
                  <a:pt x="1338726" y="1538765"/>
                </a:lnTo>
                <a:lnTo>
                  <a:pt x="0" y="1538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2"/>
          <p:cNvSpPr/>
          <p:nvPr/>
        </p:nvSpPr>
        <p:spPr>
          <a:xfrm>
            <a:off x="1755734" y="5410644"/>
            <a:ext cx="1164058" cy="1337998"/>
          </a:xfrm>
          <a:custGeom>
            <a:avLst/>
            <a:gdLst/>
            <a:ahLst/>
            <a:cxnLst/>
            <a:rect l="l" t="t" r="r" b="b"/>
            <a:pathLst>
              <a:path w="1164058" h="1337998">
                <a:moveTo>
                  <a:pt x="0" y="0"/>
                </a:moveTo>
                <a:lnTo>
                  <a:pt x="1164059" y="0"/>
                </a:lnTo>
                <a:lnTo>
                  <a:pt x="1164059" y="1337998"/>
                </a:lnTo>
                <a:lnTo>
                  <a:pt x="0" y="1337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rot="9098633" flipV="1">
            <a:off x="-1303863" y="6740818"/>
            <a:ext cx="9628042" cy="7272632"/>
          </a:xfrm>
          <a:custGeom>
            <a:avLst/>
            <a:gdLst/>
            <a:ahLst/>
            <a:cxnLst/>
            <a:rect l="l" t="t" r="r" b="b"/>
            <a:pathLst>
              <a:path w="9628042" h="7272632">
                <a:moveTo>
                  <a:pt x="0" y="7272632"/>
                </a:moveTo>
                <a:lnTo>
                  <a:pt x="9628043" y="7272632"/>
                </a:lnTo>
                <a:lnTo>
                  <a:pt x="9628043" y="0"/>
                </a:lnTo>
                <a:lnTo>
                  <a:pt x="0" y="0"/>
                </a:lnTo>
                <a:lnTo>
                  <a:pt x="0" y="7272632"/>
                </a:lnTo>
                <a:close/>
              </a:path>
            </a:pathLst>
          </a:custGeom>
          <a:blipFill>
            <a:blip r:embed="rId3"/>
            <a:stretch>
              <a:fillRect l="-15696" t="-26937"/>
            </a:stretch>
          </a:blipFill>
        </p:spPr>
      </p:sp>
      <p:sp>
        <p:nvSpPr>
          <p:cNvPr id="4" name="Freeform 4"/>
          <p:cNvSpPr/>
          <p:nvPr/>
        </p:nvSpPr>
        <p:spPr>
          <a:xfrm rot="-1701366" flipV="1">
            <a:off x="9031582" y="-3394467"/>
            <a:ext cx="11139286" cy="9231683"/>
          </a:xfrm>
          <a:custGeom>
            <a:avLst/>
            <a:gdLst/>
            <a:ahLst/>
            <a:cxnLst/>
            <a:rect l="l" t="t" r="r" b="b"/>
            <a:pathLst>
              <a:path w="11139286" h="9231683">
                <a:moveTo>
                  <a:pt x="0" y="9231683"/>
                </a:moveTo>
                <a:lnTo>
                  <a:pt x="11139286" y="9231683"/>
                </a:lnTo>
                <a:lnTo>
                  <a:pt x="11139286" y="0"/>
                </a:lnTo>
                <a:lnTo>
                  <a:pt x="0" y="0"/>
                </a:lnTo>
                <a:lnTo>
                  <a:pt x="0" y="923168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77880" flipV="1">
            <a:off x="7578420" y="3644247"/>
            <a:ext cx="7359587" cy="14395719"/>
          </a:xfrm>
          <a:custGeom>
            <a:avLst/>
            <a:gdLst/>
            <a:ahLst/>
            <a:cxnLst/>
            <a:rect l="l" t="t" r="r" b="b"/>
            <a:pathLst>
              <a:path w="7359587" h="14395719">
                <a:moveTo>
                  <a:pt x="0" y="14395719"/>
                </a:moveTo>
                <a:lnTo>
                  <a:pt x="7359586" y="14395719"/>
                </a:lnTo>
                <a:lnTo>
                  <a:pt x="7359586" y="0"/>
                </a:lnTo>
                <a:lnTo>
                  <a:pt x="0" y="0"/>
                </a:lnTo>
                <a:lnTo>
                  <a:pt x="0" y="14395719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3307" t="-10207" r="-8131"/>
            </a:stretch>
          </a:blipFill>
        </p:spPr>
      </p:sp>
      <p:sp>
        <p:nvSpPr>
          <p:cNvPr id="6" name="Freeform 6"/>
          <p:cNvSpPr/>
          <p:nvPr/>
        </p:nvSpPr>
        <p:spPr>
          <a:xfrm rot="3197907" flipH="1" flipV="1">
            <a:off x="14142527" y="847807"/>
            <a:ext cx="9639100" cy="9470416"/>
          </a:xfrm>
          <a:custGeom>
            <a:avLst/>
            <a:gdLst/>
            <a:ahLst/>
            <a:cxnLst/>
            <a:rect l="l" t="t" r="r" b="b"/>
            <a:pathLst>
              <a:path w="9639100" h="9470416">
                <a:moveTo>
                  <a:pt x="9639100" y="9470416"/>
                </a:moveTo>
                <a:lnTo>
                  <a:pt x="0" y="9470416"/>
                </a:lnTo>
                <a:lnTo>
                  <a:pt x="0" y="0"/>
                </a:lnTo>
                <a:lnTo>
                  <a:pt x="9639100" y="0"/>
                </a:lnTo>
                <a:lnTo>
                  <a:pt x="9639100" y="947041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822119" flipV="1">
            <a:off x="2547781" y="-7803305"/>
            <a:ext cx="7958006" cy="15865163"/>
          </a:xfrm>
          <a:custGeom>
            <a:avLst/>
            <a:gdLst/>
            <a:ahLst/>
            <a:cxnLst/>
            <a:rect l="l" t="t" r="r" b="b"/>
            <a:pathLst>
              <a:path w="7958006" h="15865163">
                <a:moveTo>
                  <a:pt x="0" y="15865163"/>
                </a:moveTo>
                <a:lnTo>
                  <a:pt x="7958006" y="15865163"/>
                </a:lnTo>
                <a:lnTo>
                  <a:pt x="7958006" y="0"/>
                </a:lnTo>
                <a:lnTo>
                  <a:pt x="0" y="0"/>
                </a:lnTo>
                <a:lnTo>
                  <a:pt x="0" y="15865163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/>
            </a:stretch>
          </a:blipFill>
        </p:spPr>
      </p:sp>
      <p:sp>
        <p:nvSpPr>
          <p:cNvPr id="8" name="Freeform 8"/>
          <p:cNvSpPr/>
          <p:nvPr/>
        </p:nvSpPr>
        <p:spPr>
          <a:xfrm rot="-7529188" flipH="1" flipV="1">
            <a:off x="-5531167" y="498923"/>
            <a:ext cx="9639100" cy="9470416"/>
          </a:xfrm>
          <a:custGeom>
            <a:avLst/>
            <a:gdLst/>
            <a:ahLst/>
            <a:cxnLst/>
            <a:rect l="l" t="t" r="r" b="b"/>
            <a:pathLst>
              <a:path w="9639100" h="9470416">
                <a:moveTo>
                  <a:pt x="9639100" y="9470415"/>
                </a:moveTo>
                <a:lnTo>
                  <a:pt x="0" y="9470415"/>
                </a:lnTo>
                <a:lnTo>
                  <a:pt x="0" y="0"/>
                </a:lnTo>
                <a:lnTo>
                  <a:pt x="9639100" y="0"/>
                </a:lnTo>
                <a:lnTo>
                  <a:pt x="9639100" y="947041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90369">
            <a:off x="16046346" y="4036763"/>
            <a:ext cx="1093262" cy="977103"/>
          </a:xfrm>
          <a:custGeom>
            <a:avLst/>
            <a:gdLst/>
            <a:ahLst/>
            <a:cxnLst/>
            <a:rect l="l" t="t" r="r" b="b"/>
            <a:pathLst>
              <a:path w="1093262" h="977103">
                <a:moveTo>
                  <a:pt x="0" y="0"/>
                </a:moveTo>
                <a:lnTo>
                  <a:pt x="1093261" y="0"/>
                </a:lnTo>
                <a:lnTo>
                  <a:pt x="1093261" y="977103"/>
                </a:lnTo>
                <a:lnTo>
                  <a:pt x="0" y="977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14755" flipH="1">
            <a:off x="1529547" y="3448992"/>
            <a:ext cx="1093262" cy="977103"/>
          </a:xfrm>
          <a:custGeom>
            <a:avLst/>
            <a:gdLst/>
            <a:ahLst/>
            <a:cxnLst/>
            <a:rect l="l" t="t" r="r" b="b"/>
            <a:pathLst>
              <a:path w="1093262" h="977103">
                <a:moveTo>
                  <a:pt x="1093262" y="0"/>
                </a:moveTo>
                <a:lnTo>
                  <a:pt x="0" y="0"/>
                </a:lnTo>
                <a:lnTo>
                  <a:pt x="0" y="977103"/>
                </a:lnTo>
                <a:lnTo>
                  <a:pt x="1093262" y="977103"/>
                </a:lnTo>
                <a:lnTo>
                  <a:pt x="109326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55342">
            <a:off x="1511243" y="6409387"/>
            <a:ext cx="945956" cy="1087306"/>
          </a:xfrm>
          <a:custGeom>
            <a:avLst/>
            <a:gdLst/>
            <a:ahLst/>
            <a:cxnLst/>
            <a:rect l="l" t="t" r="r" b="b"/>
            <a:pathLst>
              <a:path w="945956" h="1087306">
                <a:moveTo>
                  <a:pt x="0" y="0"/>
                </a:moveTo>
                <a:lnTo>
                  <a:pt x="945956" y="0"/>
                </a:lnTo>
                <a:lnTo>
                  <a:pt x="945956" y="1087306"/>
                </a:lnTo>
                <a:lnTo>
                  <a:pt x="0" y="1087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229341">
            <a:off x="16120251" y="2831087"/>
            <a:ext cx="945956" cy="1087306"/>
          </a:xfrm>
          <a:custGeom>
            <a:avLst/>
            <a:gdLst/>
            <a:ahLst/>
            <a:cxnLst/>
            <a:rect l="l" t="t" r="r" b="b"/>
            <a:pathLst>
              <a:path w="945956" h="1087306">
                <a:moveTo>
                  <a:pt x="0" y="0"/>
                </a:moveTo>
                <a:lnTo>
                  <a:pt x="945956" y="0"/>
                </a:lnTo>
                <a:lnTo>
                  <a:pt x="945956" y="1087306"/>
                </a:lnTo>
                <a:lnTo>
                  <a:pt x="0" y="1087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605155" y="3408718"/>
            <a:ext cx="4346475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8"/>
              </a:lnSpc>
            </a:pPr>
            <a:r>
              <a:rPr lang="en-US" sz="5470" spc="273" dirty="0" err="1">
                <a:solidFill>
                  <a:srgbClr val="7A587B"/>
                </a:solidFill>
                <a:latin typeface="Jua"/>
              </a:rPr>
              <a:t>M.Aminullah</a:t>
            </a:r>
            <a:endParaRPr lang="en-US" sz="5470" spc="273" dirty="0">
              <a:solidFill>
                <a:srgbClr val="7A587B"/>
              </a:solidFill>
              <a:latin typeface="Ju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05155" y="7450879"/>
            <a:ext cx="4701665" cy="106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8"/>
              </a:lnSpc>
            </a:pPr>
            <a:r>
              <a:rPr lang="en-US" sz="5470" spc="273">
                <a:solidFill>
                  <a:srgbClr val="7A587B"/>
                </a:solidFill>
                <a:latin typeface="Jua"/>
              </a:rPr>
              <a:t>Fitriyaningsih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84040" y="271261"/>
            <a:ext cx="12753666" cy="16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4"/>
              </a:lnSpc>
            </a:pPr>
            <a:r>
              <a:rPr lang="en-US" sz="9117">
                <a:solidFill>
                  <a:srgbClr val="C3545B"/>
                </a:solidFill>
                <a:latin typeface="Brasika"/>
              </a:rPr>
              <a:t>Anggota Kelompok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5155" y="4397827"/>
            <a:ext cx="4189733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8"/>
              </a:lnSpc>
            </a:pPr>
            <a:r>
              <a:rPr lang="en-US" sz="5470" spc="273" dirty="0" err="1">
                <a:solidFill>
                  <a:srgbClr val="7A587B"/>
                </a:solidFill>
                <a:latin typeface="Jua"/>
              </a:rPr>
              <a:t>M.Erwinsyah</a:t>
            </a:r>
            <a:endParaRPr lang="en-US" sz="5470" spc="273" dirty="0">
              <a:solidFill>
                <a:srgbClr val="7A587B"/>
              </a:solidFill>
              <a:latin typeface="Ju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056894" y="8606583"/>
            <a:ext cx="8833467" cy="106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8"/>
              </a:lnSpc>
            </a:pPr>
            <a:r>
              <a:rPr lang="en-US" sz="5470" spc="273">
                <a:solidFill>
                  <a:srgbClr val="7A587B"/>
                </a:solidFill>
                <a:latin typeface="Jua"/>
              </a:rPr>
              <a:t>Raudatammirriadil Jinan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08320" y="2335751"/>
            <a:ext cx="10730614" cy="1065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8"/>
              </a:lnSpc>
            </a:pPr>
            <a:r>
              <a:rPr lang="en-US" sz="5470" spc="273">
                <a:solidFill>
                  <a:srgbClr val="7A587B"/>
                </a:solidFill>
                <a:latin typeface="Jua"/>
              </a:rPr>
              <a:t>Dawud Dzakwan Fauzan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36556" y="6461770"/>
            <a:ext cx="6448634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8"/>
              </a:lnSpc>
            </a:pPr>
            <a:r>
              <a:rPr lang="en-US" sz="5470" spc="273" dirty="0" err="1">
                <a:solidFill>
                  <a:srgbClr val="7A587B"/>
                </a:solidFill>
                <a:latin typeface="Jua"/>
              </a:rPr>
              <a:t>CahyaAsriwahdani</a:t>
            </a:r>
            <a:r>
              <a:rPr lang="en-US" sz="5470" spc="273" dirty="0">
                <a:solidFill>
                  <a:srgbClr val="7A587B"/>
                </a:solidFill>
                <a:latin typeface="Jua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02228" y="5472661"/>
            <a:ext cx="4346475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8"/>
              </a:lnSpc>
            </a:pPr>
            <a:r>
              <a:rPr lang="en-US" sz="5470" spc="273" dirty="0" err="1">
                <a:solidFill>
                  <a:srgbClr val="7A587B"/>
                </a:solidFill>
                <a:latin typeface="Jua"/>
              </a:rPr>
              <a:t>AzidaKamila</a:t>
            </a:r>
            <a:r>
              <a:rPr lang="en-US" sz="5470" spc="273" dirty="0">
                <a:solidFill>
                  <a:srgbClr val="7A587B"/>
                </a:solidFill>
                <a:latin typeface="Jua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rot="-5519181" flipV="1">
            <a:off x="-2152326" y="-2852318"/>
            <a:ext cx="11139286" cy="9231683"/>
          </a:xfrm>
          <a:custGeom>
            <a:avLst/>
            <a:gdLst/>
            <a:ahLst/>
            <a:cxnLst/>
            <a:rect l="l" t="t" r="r" b="b"/>
            <a:pathLst>
              <a:path w="11139286" h="9231683">
                <a:moveTo>
                  <a:pt x="0" y="9231683"/>
                </a:moveTo>
                <a:lnTo>
                  <a:pt x="11139286" y="9231683"/>
                </a:lnTo>
                <a:lnTo>
                  <a:pt x="11139286" y="0"/>
                </a:lnTo>
                <a:lnTo>
                  <a:pt x="0" y="0"/>
                </a:lnTo>
                <a:lnTo>
                  <a:pt x="0" y="923168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V="1">
            <a:off x="9779633" y="3149024"/>
            <a:ext cx="10667161" cy="8840410"/>
          </a:xfrm>
          <a:custGeom>
            <a:avLst/>
            <a:gdLst/>
            <a:ahLst/>
            <a:cxnLst/>
            <a:rect l="l" t="t" r="r" b="b"/>
            <a:pathLst>
              <a:path w="10667161" h="8840410">
                <a:moveTo>
                  <a:pt x="0" y="8840410"/>
                </a:moveTo>
                <a:lnTo>
                  <a:pt x="10667162" y="8840410"/>
                </a:lnTo>
                <a:lnTo>
                  <a:pt x="10667162" y="0"/>
                </a:lnTo>
                <a:lnTo>
                  <a:pt x="0" y="0"/>
                </a:lnTo>
                <a:lnTo>
                  <a:pt x="0" y="884041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81214" y="5721322"/>
            <a:ext cx="2816319" cy="3536978"/>
          </a:xfrm>
          <a:custGeom>
            <a:avLst/>
            <a:gdLst/>
            <a:ahLst/>
            <a:cxnLst/>
            <a:rect l="l" t="t" r="r" b="b"/>
            <a:pathLst>
              <a:path w="2816319" h="3536978">
                <a:moveTo>
                  <a:pt x="2816319" y="0"/>
                </a:moveTo>
                <a:lnTo>
                  <a:pt x="0" y="0"/>
                </a:lnTo>
                <a:lnTo>
                  <a:pt x="0" y="3536978"/>
                </a:lnTo>
                <a:lnTo>
                  <a:pt x="2816319" y="3536978"/>
                </a:lnTo>
                <a:lnTo>
                  <a:pt x="281631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32011">
            <a:off x="1199261" y="1751829"/>
            <a:ext cx="2611400" cy="1893265"/>
          </a:xfrm>
          <a:custGeom>
            <a:avLst/>
            <a:gdLst/>
            <a:ahLst/>
            <a:cxnLst/>
            <a:rect l="l" t="t" r="r" b="b"/>
            <a:pathLst>
              <a:path w="2611400" h="1893265">
                <a:moveTo>
                  <a:pt x="0" y="0"/>
                </a:moveTo>
                <a:lnTo>
                  <a:pt x="2611400" y="0"/>
                </a:lnTo>
                <a:lnTo>
                  <a:pt x="2611400" y="1893265"/>
                </a:lnTo>
                <a:lnTo>
                  <a:pt x="0" y="18932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44032" y="4091708"/>
            <a:ext cx="7837629" cy="1089422"/>
            <a:chOff x="0" y="0"/>
            <a:chExt cx="1662788" cy="231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62788" cy="231126"/>
            </a:xfrm>
            <a:custGeom>
              <a:avLst/>
              <a:gdLst/>
              <a:ahLst/>
              <a:cxnLst/>
              <a:rect l="l" t="t" r="r" b="b"/>
              <a:pathLst>
                <a:path w="1662788" h="231126">
                  <a:moveTo>
                    <a:pt x="63218" y="0"/>
                  </a:moveTo>
                  <a:lnTo>
                    <a:pt x="1599570" y="0"/>
                  </a:lnTo>
                  <a:cubicBezTo>
                    <a:pt x="1616336" y="0"/>
                    <a:pt x="1632416" y="6660"/>
                    <a:pt x="1644272" y="18516"/>
                  </a:cubicBezTo>
                  <a:cubicBezTo>
                    <a:pt x="1656128" y="30372"/>
                    <a:pt x="1662788" y="46452"/>
                    <a:pt x="1662788" y="63218"/>
                  </a:cubicBezTo>
                  <a:lnTo>
                    <a:pt x="1662788" y="167907"/>
                  </a:lnTo>
                  <a:cubicBezTo>
                    <a:pt x="1662788" y="202822"/>
                    <a:pt x="1634484" y="231126"/>
                    <a:pt x="1599570" y="231126"/>
                  </a:cubicBezTo>
                  <a:lnTo>
                    <a:pt x="63218" y="231126"/>
                  </a:lnTo>
                  <a:cubicBezTo>
                    <a:pt x="28304" y="231126"/>
                    <a:pt x="0" y="202822"/>
                    <a:pt x="0" y="167907"/>
                  </a:cubicBezTo>
                  <a:lnTo>
                    <a:pt x="0" y="63218"/>
                  </a:lnTo>
                  <a:cubicBezTo>
                    <a:pt x="0" y="28304"/>
                    <a:pt x="28304" y="0"/>
                    <a:pt x="63218" y="0"/>
                  </a:cubicBezTo>
                  <a:close/>
                </a:path>
              </a:pathLst>
            </a:custGeom>
            <a:solidFill>
              <a:srgbClr val="F7F4F2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662788" cy="307326"/>
            </a:xfrm>
            <a:prstGeom prst="rect">
              <a:avLst/>
            </a:prstGeom>
          </p:spPr>
          <p:txBody>
            <a:bodyPr lIns="63065" tIns="63065" rIns="63065" bIns="6306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45642" y="3994693"/>
            <a:ext cx="1283452" cy="1283452"/>
          </a:xfrm>
          <a:custGeom>
            <a:avLst/>
            <a:gdLst/>
            <a:ahLst/>
            <a:cxnLst/>
            <a:rect l="l" t="t" r="r" b="b"/>
            <a:pathLst>
              <a:path w="1283452" h="1283452">
                <a:moveTo>
                  <a:pt x="0" y="0"/>
                </a:moveTo>
                <a:lnTo>
                  <a:pt x="1283452" y="0"/>
                </a:lnTo>
                <a:lnTo>
                  <a:pt x="1283452" y="1283453"/>
                </a:lnTo>
                <a:lnTo>
                  <a:pt x="0" y="1283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43928" y="5560111"/>
            <a:ext cx="1283452" cy="1283452"/>
          </a:xfrm>
          <a:custGeom>
            <a:avLst/>
            <a:gdLst/>
            <a:ahLst/>
            <a:cxnLst/>
            <a:rect l="l" t="t" r="r" b="b"/>
            <a:pathLst>
              <a:path w="1283452" h="1283452">
                <a:moveTo>
                  <a:pt x="0" y="0"/>
                </a:moveTo>
                <a:lnTo>
                  <a:pt x="1283452" y="0"/>
                </a:lnTo>
                <a:lnTo>
                  <a:pt x="1283452" y="1283452"/>
                </a:lnTo>
                <a:lnTo>
                  <a:pt x="0" y="12834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5645747" y="5657126"/>
            <a:ext cx="7837629" cy="1089422"/>
            <a:chOff x="0" y="0"/>
            <a:chExt cx="1662788" cy="2311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62788" cy="231126"/>
            </a:xfrm>
            <a:custGeom>
              <a:avLst/>
              <a:gdLst/>
              <a:ahLst/>
              <a:cxnLst/>
              <a:rect l="l" t="t" r="r" b="b"/>
              <a:pathLst>
                <a:path w="1662788" h="231126">
                  <a:moveTo>
                    <a:pt x="63218" y="0"/>
                  </a:moveTo>
                  <a:lnTo>
                    <a:pt x="1599570" y="0"/>
                  </a:lnTo>
                  <a:cubicBezTo>
                    <a:pt x="1616336" y="0"/>
                    <a:pt x="1632416" y="6660"/>
                    <a:pt x="1644272" y="18516"/>
                  </a:cubicBezTo>
                  <a:cubicBezTo>
                    <a:pt x="1656128" y="30372"/>
                    <a:pt x="1662788" y="46452"/>
                    <a:pt x="1662788" y="63218"/>
                  </a:cubicBezTo>
                  <a:lnTo>
                    <a:pt x="1662788" y="167907"/>
                  </a:lnTo>
                  <a:cubicBezTo>
                    <a:pt x="1662788" y="202822"/>
                    <a:pt x="1634484" y="231126"/>
                    <a:pt x="1599570" y="231126"/>
                  </a:cubicBezTo>
                  <a:lnTo>
                    <a:pt x="63218" y="231126"/>
                  </a:lnTo>
                  <a:cubicBezTo>
                    <a:pt x="28304" y="231126"/>
                    <a:pt x="0" y="202822"/>
                    <a:pt x="0" y="167907"/>
                  </a:cubicBezTo>
                  <a:lnTo>
                    <a:pt x="0" y="63218"/>
                  </a:lnTo>
                  <a:cubicBezTo>
                    <a:pt x="0" y="28304"/>
                    <a:pt x="28304" y="0"/>
                    <a:pt x="63218" y="0"/>
                  </a:cubicBezTo>
                  <a:close/>
                </a:path>
              </a:pathLst>
            </a:custGeom>
            <a:solidFill>
              <a:srgbClr val="F7F4F2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62788" cy="307326"/>
            </a:xfrm>
            <a:prstGeom prst="rect">
              <a:avLst/>
            </a:prstGeom>
          </p:spPr>
          <p:txBody>
            <a:bodyPr lIns="63065" tIns="63065" rIns="63065" bIns="6306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179638" y="4152815"/>
            <a:ext cx="6773276" cy="83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2"/>
              </a:lnSpc>
            </a:pPr>
            <a:r>
              <a:rPr lang="en-US" sz="4644" spc="232">
                <a:solidFill>
                  <a:srgbClr val="C3545B"/>
                </a:solidFill>
                <a:latin typeface="Brasika"/>
              </a:rPr>
              <a:t>Rukun nikah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45642" y="3917245"/>
            <a:ext cx="1283452" cy="124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8"/>
              </a:lnSpc>
            </a:pPr>
            <a:r>
              <a:rPr lang="en-US" sz="6956">
                <a:solidFill>
                  <a:srgbClr val="C3545B"/>
                </a:solidFill>
                <a:latin typeface="Brasika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83067" y="5718233"/>
            <a:ext cx="6769847" cy="833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2"/>
              </a:lnSpc>
            </a:pPr>
            <a:r>
              <a:rPr lang="en-US" sz="4644" spc="232">
                <a:solidFill>
                  <a:srgbClr val="C3545B"/>
                </a:solidFill>
                <a:latin typeface="Brasika"/>
              </a:rPr>
              <a:t>Syarat nikah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59327" y="1611319"/>
            <a:ext cx="10569346" cy="167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5"/>
              </a:lnSpc>
            </a:pPr>
            <a:r>
              <a:rPr lang="en-US" sz="9289">
                <a:solidFill>
                  <a:srgbClr val="7A587B"/>
                </a:solidFill>
                <a:latin typeface="Brasika"/>
              </a:rPr>
              <a:t>BAB NIKAH</a:t>
            </a:r>
          </a:p>
        </p:txBody>
      </p:sp>
      <p:sp>
        <p:nvSpPr>
          <p:cNvPr id="19" name="Freeform 19"/>
          <p:cNvSpPr/>
          <p:nvPr/>
        </p:nvSpPr>
        <p:spPr>
          <a:xfrm flipH="1" flipV="1">
            <a:off x="12775274" y="-3390999"/>
            <a:ext cx="8034713" cy="7894105"/>
          </a:xfrm>
          <a:custGeom>
            <a:avLst/>
            <a:gdLst/>
            <a:ahLst/>
            <a:cxnLst/>
            <a:rect l="l" t="t" r="r" b="b"/>
            <a:pathLst>
              <a:path w="8034713" h="7894105">
                <a:moveTo>
                  <a:pt x="8034713" y="7894106"/>
                </a:moveTo>
                <a:lnTo>
                  <a:pt x="0" y="7894106"/>
                </a:lnTo>
                <a:lnTo>
                  <a:pt x="0" y="0"/>
                </a:lnTo>
                <a:lnTo>
                  <a:pt x="8034713" y="0"/>
                </a:lnTo>
                <a:lnTo>
                  <a:pt x="8034713" y="7894106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2988656" y="5721322"/>
            <a:ext cx="8034713" cy="7894105"/>
          </a:xfrm>
          <a:custGeom>
            <a:avLst/>
            <a:gdLst/>
            <a:ahLst/>
            <a:cxnLst/>
            <a:rect l="l" t="t" r="r" b="b"/>
            <a:pathLst>
              <a:path w="8034713" h="7894105">
                <a:moveTo>
                  <a:pt x="0" y="0"/>
                </a:moveTo>
                <a:lnTo>
                  <a:pt x="8034712" y="0"/>
                </a:lnTo>
                <a:lnTo>
                  <a:pt x="8034712" y="7894105"/>
                </a:lnTo>
                <a:lnTo>
                  <a:pt x="0" y="7894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143928" y="5482663"/>
            <a:ext cx="1283452" cy="124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38"/>
              </a:lnSpc>
            </a:pPr>
            <a:r>
              <a:rPr lang="en-US" sz="6956">
                <a:solidFill>
                  <a:srgbClr val="C3545B"/>
                </a:solidFill>
                <a:latin typeface="Brasika"/>
              </a:rPr>
              <a:t>2</a:t>
            </a:r>
          </a:p>
        </p:txBody>
      </p:sp>
      <p:sp>
        <p:nvSpPr>
          <p:cNvPr id="22" name="Freeform 22"/>
          <p:cNvSpPr/>
          <p:nvPr/>
        </p:nvSpPr>
        <p:spPr>
          <a:xfrm rot="-329815" flipV="1">
            <a:off x="-1272767" y="8724824"/>
            <a:ext cx="14616855" cy="3124353"/>
          </a:xfrm>
          <a:custGeom>
            <a:avLst/>
            <a:gdLst/>
            <a:ahLst/>
            <a:cxnLst/>
            <a:rect l="l" t="t" r="r" b="b"/>
            <a:pathLst>
              <a:path w="14616855" h="3124353">
                <a:moveTo>
                  <a:pt x="0" y="3124352"/>
                </a:moveTo>
                <a:lnTo>
                  <a:pt x="14616855" y="3124352"/>
                </a:lnTo>
                <a:lnTo>
                  <a:pt x="14616855" y="0"/>
                </a:lnTo>
                <a:lnTo>
                  <a:pt x="0" y="0"/>
                </a:lnTo>
                <a:lnTo>
                  <a:pt x="0" y="3124352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710820">
            <a:off x="2031983" y="5806844"/>
            <a:ext cx="945956" cy="1087306"/>
          </a:xfrm>
          <a:custGeom>
            <a:avLst/>
            <a:gdLst/>
            <a:ahLst/>
            <a:cxnLst/>
            <a:rect l="l" t="t" r="r" b="b"/>
            <a:pathLst>
              <a:path w="945956" h="1087306">
                <a:moveTo>
                  <a:pt x="0" y="0"/>
                </a:moveTo>
                <a:lnTo>
                  <a:pt x="945956" y="0"/>
                </a:lnTo>
                <a:lnTo>
                  <a:pt x="945956" y="1087306"/>
                </a:lnTo>
                <a:lnTo>
                  <a:pt x="0" y="10873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190725">
            <a:off x="15116396" y="3330279"/>
            <a:ext cx="945956" cy="1087306"/>
          </a:xfrm>
          <a:custGeom>
            <a:avLst/>
            <a:gdLst/>
            <a:ahLst/>
            <a:cxnLst/>
            <a:rect l="l" t="t" r="r" b="b"/>
            <a:pathLst>
              <a:path w="945956" h="1087306">
                <a:moveTo>
                  <a:pt x="0" y="0"/>
                </a:moveTo>
                <a:lnTo>
                  <a:pt x="945956" y="0"/>
                </a:lnTo>
                <a:lnTo>
                  <a:pt x="945956" y="1087306"/>
                </a:lnTo>
                <a:lnTo>
                  <a:pt x="0" y="10873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588945" y="4545867"/>
            <a:ext cx="2156789" cy="1175456"/>
          </a:xfrm>
          <a:custGeom>
            <a:avLst/>
            <a:gdLst/>
            <a:ahLst/>
            <a:cxnLst/>
            <a:rect l="l" t="t" r="r" b="b"/>
            <a:pathLst>
              <a:path w="2156789" h="1175456">
                <a:moveTo>
                  <a:pt x="0" y="0"/>
                </a:moveTo>
                <a:lnTo>
                  <a:pt x="2156790" y="0"/>
                </a:lnTo>
                <a:lnTo>
                  <a:pt x="2156790" y="1175455"/>
                </a:lnTo>
                <a:lnTo>
                  <a:pt x="0" y="11754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5707" t="-115268" b="-107129"/>
            </a:stretch>
          </a:blipFill>
        </p:spPr>
      </p:sp>
      <p:sp>
        <p:nvSpPr>
          <p:cNvPr id="26" name="Freeform 26"/>
          <p:cNvSpPr/>
          <p:nvPr/>
        </p:nvSpPr>
        <p:spPr>
          <a:xfrm flipV="1">
            <a:off x="16752224" y="3537489"/>
            <a:ext cx="2417809" cy="1342918"/>
          </a:xfrm>
          <a:custGeom>
            <a:avLst/>
            <a:gdLst/>
            <a:ahLst/>
            <a:cxnLst/>
            <a:rect l="l" t="t" r="r" b="b"/>
            <a:pathLst>
              <a:path w="2417809" h="1342918">
                <a:moveTo>
                  <a:pt x="0" y="1342919"/>
                </a:moveTo>
                <a:lnTo>
                  <a:pt x="2417808" y="1342919"/>
                </a:lnTo>
                <a:lnTo>
                  <a:pt x="2417808" y="0"/>
                </a:lnTo>
                <a:lnTo>
                  <a:pt x="0" y="0"/>
                </a:lnTo>
                <a:lnTo>
                  <a:pt x="0" y="1342919"/>
                </a:lnTo>
                <a:close/>
              </a:path>
            </a:pathLst>
          </a:custGeom>
          <a:blipFill>
            <a:blip r:embed="rId11"/>
            <a:stretch>
              <a:fillRect l="-75707" t="-114896" b="-101449"/>
            </a:stretch>
          </a:blipFill>
        </p:spPr>
      </p:sp>
      <p:sp>
        <p:nvSpPr>
          <p:cNvPr id="27" name="Freeform 27"/>
          <p:cNvSpPr/>
          <p:nvPr/>
        </p:nvSpPr>
        <p:spPr>
          <a:xfrm rot="-370399" flipH="1">
            <a:off x="3984937" y="-1537420"/>
            <a:ext cx="14616855" cy="3124353"/>
          </a:xfrm>
          <a:custGeom>
            <a:avLst/>
            <a:gdLst/>
            <a:ahLst/>
            <a:cxnLst/>
            <a:rect l="l" t="t" r="r" b="b"/>
            <a:pathLst>
              <a:path w="14616855" h="3124353">
                <a:moveTo>
                  <a:pt x="14616856" y="0"/>
                </a:moveTo>
                <a:lnTo>
                  <a:pt x="0" y="0"/>
                </a:lnTo>
                <a:lnTo>
                  <a:pt x="0" y="3124353"/>
                </a:lnTo>
                <a:lnTo>
                  <a:pt x="14616856" y="3124353"/>
                </a:lnTo>
                <a:lnTo>
                  <a:pt x="14616856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13022247" y="-5633222"/>
            <a:ext cx="5677796" cy="12065648"/>
          </a:xfrm>
          <a:custGeom>
            <a:avLst/>
            <a:gdLst/>
            <a:ahLst/>
            <a:cxnLst/>
            <a:rect l="l" t="t" r="r" b="b"/>
            <a:pathLst>
              <a:path w="5677796" h="12065648">
                <a:moveTo>
                  <a:pt x="5677796" y="0"/>
                </a:moveTo>
                <a:lnTo>
                  <a:pt x="0" y="0"/>
                </a:lnTo>
                <a:lnTo>
                  <a:pt x="0" y="12065648"/>
                </a:lnTo>
                <a:lnTo>
                  <a:pt x="5677796" y="12065648"/>
                </a:lnTo>
                <a:lnTo>
                  <a:pt x="5677796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18715" r="-26542"/>
            </a:stretch>
          </a:blipFill>
        </p:spPr>
      </p:sp>
      <p:sp>
        <p:nvSpPr>
          <p:cNvPr id="4" name="Freeform 4"/>
          <p:cNvSpPr/>
          <p:nvPr/>
        </p:nvSpPr>
        <p:spPr>
          <a:xfrm rot="-459696" flipV="1">
            <a:off x="-588227" y="-1840851"/>
            <a:ext cx="11916347" cy="3389531"/>
          </a:xfrm>
          <a:custGeom>
            <a:avLst/>
            <a:gdLst/>
            <a:ahLst/>
            <a:cxnLst/>
            <a:rect l="l" t="t" r="r" b="b"/>
            <a:pathLst>
              <a:path w="11916347" h="3389531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b="-280582"/>
            </a:stretch>
          </a:blipFill>
        </p:spPr>
      </p:sp>
      <p:sp>
        <p:nvSpPr>
          <p:cNvPr id="5" name="Freeform 5"/>
          <p:cNvSpPr/>
          <p:nvPr/>
        </p:nvSpPr>
        <p:spPr>
          <a:xfrm rot="-934841">
            <a:off x="16925623" y="-956507"/>
            <a:ext cx="3802533" cy="9566121"/>
          </a:xfrm>
          <a:custGeom>
            <a:avLst/>
            <a:gdLst/>
            <a:ahLst/>
            <a:cxnLst/>
            <a:rect l="l" t="t" r="r" b="b"/>
            <a:pathLst>
              <a:path w="3802533" h="9566121">
                <a:moveTo>
                  <a:pt x="0" y="0"/>
                </a:moveTo>
                <a:lnTo>
                  <a:pt x="3802533" y="0"/>
                </a:lnTo>
                <a:lnTo>
                  <a:pt x="3802533" y="9566121"/>
                </a:lnTo>
                <a:lnTo>
                  <a:pt x="0" y="9566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H="1">
            <a:off x="1633" y="1981870"/>
            <a:ext cx="7184839" cy="14323770"/>
          </a:xfrm>
          <a:custGeom>
            <a:avLst/>
            <a:gdLst/>
            <a:ahLst/>
            <a:cxnLst/>
            <a:rect l="l" t="t" r="r" b="b"/>
            <a:pathLst>
              <a:path w="7184839" h="14323770">
                <a:moveTo>
                  <a:pt x="7184839" y="0"/>
                </a:moveTo>
                <a:lnTo>
                  <a:pt x="0" y="0"/>
                </a:lnTo>
                <a:lnTo>
                  <a:pt x="0" y="14323770"/>
                </a:lnTo>
                <a:lnTo>
                  <a:pt x="7184839" y="14323770"/>
                </a:lnTo>
                <a:lnTo>
                  <a:pt x="7184839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/>
            </a:stretch>
          </a:blipFill>
        </p:spPr>
      </p:sp>
      <p:sp>
        <p:nvSpPr>
          <p:cNvPr id="7" name="Freeform 7"/>
          <p:cNvSpPr/>
          <p:nvPr/>
        </p:nvSpPr>
        <p:spPr>
          <a:xfrm rot="10340303" flipV="1">
            <a:off x="6998017" y="8700767"/>
            <a:ext cx="11916347" cy="3389531"/>
          </a:xfrm>
          <a:custGeom>
            <a:avLst/>
            <a:gdLst/>
            <a:ahLst/>
            <a:cxnLst/>
            <a:rect l="l" t="t" r="r" b="b"/>
            <a:pathLst>
              <a:path w="11916347" h="3389531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4"/>
            <a:stretch>
              <a:fillRect b="-280582"/>
            </a:stretch>
          </a:blipFill>
        </p:spPr>
      </p:sp>
      <p:sp>
        <p:nvSpPr>
          <p:cNvPr id="8" name="Freeform 8"/>
          <p:cNvSpPr/>
          <p:nvPr/>
        </p:nvSpPr>
        <p:spPr>
          <a:xfrm rot="9865158">
            <a:off x="-2402019" y="1639834"/>
            <a:ext cx="3802533" cy="9566121"/>
          </a:xfrm>
          <a:custGeom>
            <a:avLst/>
            <a:gdLst/>
            <a:ahLst/>
            <a:cxnLst/>
            <a:rect l="l" t="t" r="r" b="b"/>
            <a:pathLst>
              <a:path w="3802533" h="9566121">
                <a:moveTo>
                  <a:pt x="0" y="0"/>
                </a:moveTo>
                <a:lnTo>
                  <a:pt x="3802533" y="0"/>
                </a:lnTo>
                <a:lnTo>
                  <a:pt x="3802533" y="9566120"/>
                </a:lnTo>
                <a:lnTo>
                  <a:pt x="0" y="956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39076" y="4050195"/>
            <a:ext cx="14320224" cy="5155281"/>
          </a:xfrm>
          <a:custGeom>
            <a:avLst/>
            <a:gdLst/>
            <a:ahLst/>
            <a:cxnLst/>
            <a:rect l="l" t="t" r="r" b="b"/>
            <a:pathLst>
              <a:path w="14320224" h="5155281">
                <a:moveTo>
                  <a:pt x="0" y="0"/>
                </a:moveTo>
                <a:lnTo>
                  <a:pt x="14320224" y="0"/>
                </a:lnTo>
                <a:lnTo>
                  <a:pt x="14320224" y="5155280"/>
                </a:lnTo>
                <a:lnTo>
                  <a:pt x="0" y="5155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546193" y="2623918"/>
            <a:ext cx="1628218" cy="2086935"/>
            <a:chOff x="0" y="0"/>
            <a:chExt cx="2170957" cy="2782580"/>
          </a:xfrm>
        </p:grpSpPr>
        <p:sp>
          <p:nvSpPr>
            <p:cNvPr id="11" name="Freeform 11"/>
            <p:cNvSpPr/>
            <p:nvPr/>
          </p:nvSpPr>
          <p:spPr>
            <a:xfrm rot="-814668">
              <a:off x="266712" y="157743"/>
              <a:ext cx="1637534" cy="2467094"/>
            </a:xfrm>
            <a:custGeom>
              <a:avLst/>
              <a:gdLst/>
              <a:ahLst/>
              <a:cxnLst/>
              <a:rect l="l" t="t" r="r" b="b"/>
              <a:pathLst>
                <a:path w="1637534" h="2467094">
                  <a:moveTo>
                    <a:pt x="0" y="0"/>
                  </a:moveTo>
                  <a:lnTo>
                    <a:pt x="1637533" y="0"/>
                  </a:lnTo>
                  <a:lnTo>
                    <a:pt x="1637533" y="2467094"/>
                  </a:lnTo>
                  <a:lnTo>
                    <a:pt x="0" y="246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814668">
              <a:off x="357894" y="314251"/>
              <a:ext cx="1429769" cy="2154078"/>
            </a:xfrm>
            <a:custGeom>
              <a:avLst/>
              <a:gdLst/>
              <a:ahLst/>
              <a:cxnLst/>
              <a:rect l="l" t="t" r="r" b="b"/>
              <a:pathLst>
                <a:path w="1429769" h="2154078">
                  <a:moveTo>
                    <a:pt x="0" y="0"/>
                  </a:moveTo>
                  <a:lnTo>
                    <a:pt x="1429769" y="0"/>
                  </a:lnTo>
                  <a:lnTo>
                    <a:pt x="1429769" y="2154078"/>
                  </a:lnTo>
                  <a:lnTo>
                    <a:pt x="0" y="2154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 rot="-508919">
            <a:off x="1673694" y="7432477"/>
            <a:ext cx="2222163" cy="2138831"/>
          </a:xfrm>
          <a:custGeom>
            <a:avLst/>
            <a:gdLst/>
            <a:ahLst/>
            <a:cxnLst/>
            <a:rect l="l" t="t" r="r" b="b"/>
            <a:pathLst>
              <a:path w="2222163" h="2138831">
                <a:moveTo>
                  <a:pt x="0" y="0"/>
                </a:moveTo>
                <a:lnTo>
                  <a:pt x="2222163" y="0"/>
                </a:lnTo>
                <a:lnTo>
                  <a:pt x="2222163" y="2138831"/>
                </a:lnTo>
                <a:lnTo>
                  <a:pt x="0" y="21388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455011">
            <a:off x="1588080" y="2692002"/>
            <a:ext cx="1116871" cy="1283759"/>
          </a:xfrm>
          <a:custGeom>
            <a:avLst/>
            <a:gdLst/>
            <a:ahLst/>
            <a:cxnLst/>
            <a:rect l="l" t="t" r="r" b="b"/>
            <a:pathLst>
              <a:path w="1116871" h="1283759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19860">
            <a:off x="16240007" y="6700973"/>
            <a:ext cx="1008013" cy="1158635"/>
          </a:xfrm>
          <a:custGeom>
            <a:avLst/>
            <a:gdLst/>
            <a:ahLst/>
            <a:cxnLst/>
            <a:rect l="l" t="t" r="r" b="b"/>
            <a:pathLst>
              <a:path w="1008013" h="1158635">
                <a:moveTo>
                  <a:pt x="0" y="0"/>
                </a:moveTo>
                <a:lnTo>
                  <a:pt x="1008013" y="0"/>
                </a:lnTo>
                <a:lnTo>
                  <a:pt x="1008013" y="1158635"/>
                </a:lnTo>
                <a:lnTo>
                  <a:pt x="0" y="11586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800029" y="1744836"/>
            <a:ext cx="10325464" cy="164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05"/>
              </a:lnSpc>
            </a:pPr>
            <a:r>
              <a:rPr lang="en-US" sz="9075">
                <a:solidFill>
                  <a:srgbClr val="C3545B"/>
                </a:solidFill>
                <a:latin typeface="Brasika"/>
              </a:rPr>
              <a:t>Rukun Nikah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94052" y="4114040"/>
            <a:ext cx="14320223" cy="4766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66"/>
              </a:lnSpc>
            </a:pPr>
            <a:r>
              <a:rPr lang="en-US" sz="4896" dirty="0">
                <a:solidFill>
                  <a:srgbClr val="7A587B"/>
                </a:solidFill>
                <a:latin typeface="Jua"/>
              </a:rPr>
              <a:t>a.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Adanya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seorang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wali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yang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telah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ditunjuk</a:t>
            </a:r>
            <a:endParaRPr lang="en-US" sz="4896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6266"/>
              </a:lnSpc>
            </a:pPr>
            <a:r>
              <a:rPr lang="en-US" sz="4896" dirty="0">
                <a:solidFill>
                  <a:srgbClr val="7A587B"/>
                </a:solidFill>
                <a:latin typeface="Jua"/>
              </a:rPr>
              <a:t>b.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Adanya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dua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saksi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yang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adil</a:t>
            </a:r>
            <a:endParaRPr lang="en-US" sz="4896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6266"/>
              </a:lnSpc>
            </a:pPr>
            <a:r>
              <a:rPr lang="en-US" sz="4896" dirty="0">
                <a:solidFill>
                  <a:srgbClr val="7A587B"/>
                </a:solidFill>
                <a:latin typeface="Jua"/>
              </a:rPr>
              <a:t>c.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Adanya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kerelaan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dari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kedua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calon</a:t>
            </a:r>
            <a:endParaRPr lang="en-US" sz="4896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6266"/>
              </a:lnSpc>
            </a:pPr>
            <a:r>
              <a:rPr lang="en-US" sz="4896" dirty="0">
                <a:solidFill>
                  <a:srgbClr val="7A587B"/>
                </a:solidFill>
                <a:latin typeface="Jua"/>
              </a:rPr>
              <a:t>d.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Menentukan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calon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suami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/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istri</a:t>
            </a:r>
            <a:endParaRPr lang="en-US" sz="4896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6266"/>
              </a:lnSpc>
            </a:pPr>
            <a:r>
              <a:rPr lang="en-US" sz="4896" dirty="0">
                <a:solidFill>
                  <a:srgbClr val="7A587B"/>
                </a:solidFill>
                <a:latin typeface="Jua"/>
              </a:rPr>
              <a:t>e.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Adanya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lafdz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ijab</a:t>
            </a:r>
            <a:r>
              <a:rPr lang="en-US" sz="4896" dirty="0">
                <a:solidFill>
                  <a:srgbClr val="7A587B"/>
                </a:solidFill>
                <a:latin typeface="Jua"/>
              </a:rPr>
              <a:t> &amp; </a:t>
            </a:r>
            <a:r>
              <a:rPr lang="en-US" sz="4896" dirty="0" err="1">
                <a:solidFill>
                  <a:srgbClr val="7A587B"/>
                </a:solidFill>
                <a:latin typeface="Jua"/>
              </a:rPr>
              <a:t>qobul</a:t>
            </a:r>
            <a:endParaRPr lang="en-US" sz="4896" dirty="0">
              <a:solidFill>
                <a:srgbClr val="7A587B"/>
              </a:solidFill>
              <a:latin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rot="4264041">
            <a:off x="13883923" y="5351468"/>
            <a:ext cx="4292448" cy="10798612"/>
          </a:xfrm>
          <a:custGeom>
            <a:avLst/>
            <a:gdLst/>
            <a:ahLst/>
            <a:cxnLst/>
            <a:rect l="l" t="t" r="r" b="b"/>
            <a:pathLst>
              <a:path w="4292448" h="10798612">
                <a:moveTo>
                  <a:pt x="0" y="0"/>
                </a:moveTo>
                <a:lnTo>
                  <a:pt x="4292449" y="0"/>
                </a:lnTo>
                <a:lnTo>
                  <a:pt x="4292449" y="10798611"/>
                </a:lnTo>
                <a:lnTo>
                  <a:pt x="0" y="10798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204948" flipV="1">
            <a:off x="14969063" y="-2633253"/>
            <a:ext cx="5356370" cy="10678514"/>
          </a:xfrm>
          <a:custGeom>
            <a:avLst/>
            <a:gdLst/>
            <a:ahLst/>
            <a:cxnLst/>
            <a:rect l="l" t="t" r="r" b="b"/>
            <a:pathLst>
              <a:path w="5356370" h="10678514">
                <a:moveTo>
                  <a:pt x="0" y="10678514"/>
                </a:moveTo>
                <a:lnTo>
                  <a:pt x="5356370" y="10678514"/>
                </a:lnTo>
                <a:lnTo>
                  <a:pt x="5356370" y="0"/>
                </a:lnTo>
                <a:lnTo>
                  <a:pt x="0" y="0"/>
                </a:lnTo>
                <a:lnTo>
                  <a:pt x="0" y="10678514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08482" y="3347274"/>
            <a:ext cx="1856865" cy="3621545"/>
          </a:xfrm>
          <a:custGeom>
            <a:avLst/>
            <a:gdLst/>
            <a:ahLst/>
            <a:cxnLst/>
            <a:rect l="l" t="t" r="r" b="b"/>
            <a:pathLst>
              <a:path w="1856865" h="3621545">
                <a:moveTo>
                  <a:pt x="0" y="0"/>
                </a:moveTo>
                <a:lnTo>
                  <a:pt x="1856865" y="0"/>
                </a:lnTo>
                <a:lnTo>
                  <a:pt x="1856865" y="3621545"/>
                </a:lnTo>
                <a:lnTo>
                  <a:pt x="0" y="36215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80778" y="954435"/>
            <a:ext cx="10665578" cy="239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36"/>
              </a:lnSpc>
            </a:pPr>
            <a:r>
              <a:rPr lang="en-US" sz="6668">
                <a:solidFill>
                  <a:srgbClr val="C3545B"/>
                </a:solidFill>
                <a:latin typeface="Brasika"/>
              </a:rPr>
              <a:t>Syarat Nikah</a:t>
            </a:r>
          </a:p>
          <a:p>
            <a:pPr algn="ctr">
              <a:lnSpc>
                <a:spcPts val="9336"/>
              </a:lnSpc>
            </a:pPr>
            <a:r>
              <a:rPr lang="en-US" sz="6668">
                <a:solidFill>
                  <a:srgbClr val="C3545B"/>
                </a:solidFill>
                <a:latin typeface="Brasika"/>
              </a:rPr>
              <a:t>Calon kedua mempelai</a:t>
            </a:r>
          </a:p>
        </p:txBody>
      </p:sp>
      <p:sp>
        <p:nvSpPr>
          <p:cNvPr id="7" name="Freeform 7"/>
          <p:cNvSpPr/>
          <p:nvPr/>
        </p:nvSpPr>
        <p:spPr>
          <a:xfrm>
            <a:off x="1174424" y="3880674"/>
            <a:ext cx="14348351" cy="5683888"/>
          </a:xfrm>
          <a:custGeom>
            <a:avLst/>
            <a:gdLst/>
            <a:ahLst/>
            <a:cxnLst/>
            <a:rect l="l" t="t" r="r" b="b"/>
            <a:pathLst>
              <a:path w="14348351" h="5683888">
                <a:moveTo>
                  <a:pt x="0" y="0"/>
                </a:moveTo>
                <a:lnTo>
                  <a:pt x="14348351" y="0"/>
                </a:lnTo>
                <a:lnTo>
                  <a:pt x="14348351" y="5683888"/>
                </a:lnTo>
                <a:lnTo>
                  <a:pt x="0" y="5683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60812" y="8218379"/>
            <a:ext cx="2923926" cy="1798065"/>
          </a:xfrm>
          <a:custGeom>
            <a:avLst/>
            <a:gdLst/>
            <a:ahLst/>
            <a:cxnLst/>
            <a:rect l="l" t="t" r="r" b="b"/>
            <a:pathLst>
              <a:path w="2923926" h="1798065">
                <a:moveTo>
                  <a:pt x="0" y="0"/>
                </a:moveTo>
                <a:lnTo>
                  <a:pt x="2923926" y="0"/>
                </a:lnTo>
                <a:lnTo>
                  <a:pt x="2923926" y="1798065"/>
                </a:lnTo>
                <a:lnTo>
                  <a:pt x="0" y="1798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595215">
            <a:off x="-493996" y="5042233"/>
            <a:ext cx="2161869" cy="2330856"/>
          </a:xfrm>
          <a:custGeom>
            <a:avLst/>
            <a:gdLst/>
            <a:ahLst/>
            <a:cxnLst/>
            <a:rect l="l" t="t" r="r" b="b"/>
            <a:pathLst>
              <a:path w="2161869" h="2330856">
                <a:moveTo>
                  <a:pt x="0" y="0"/>
                </a:moveTo>
                <a:lnTo>
                  <a:pt x="2161868" y="0"/>
                </a:lnTo>
                <a:lnTo>
                  <a:pt x="2161868" y="2330856"/>
                </a:lnTo>
                <a:lnTo>
                  <a:pt x="0" y="2330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7278430" y="2323288"/>
            <a:ext cx="841583" cy="2889556"/>
          </a:xfrm>
          <a:custGeom>
            <a:avLst/>
            <a:gdLst/>
            <a:ahLst/>
            <a:cxnLst/>
            <a:rect l="l" t="t" r="r" b="b"/>
            <a:pathLst>
              <a:path w="841583" h="2889556">
                <a:moveTo>
                  <a:pt x="0" y="0"/>
                </a:moveTo>
                <a:lnTo>
                  <a:pt x="841584" y="0"/>
                </a:lnTo>
                <a:lnTo>
                  <a:pt x="841584" y="2889556"/>
                </a:lnTo>
                <a:lnTo>
                  <a:pt x="0" y="28895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517967" y="3690174"/>
            <a:ext cx="14023345" cy="577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4741">
                <a:solidFill>
                  <a:srgbClr val="7A587B"/>
                </a:solidFill>
                <a:latin typeface="Jua"/>
              </a:rPr>
              <a:t>Secara umum, calon kedua mempelai disyaratkan adalah calon pasangan yang halal untuk menikah (goiru mahrom).</a:t>
            </a:r>
          </a:p>
          <a:p>
            <a:pPr algn="l">
              <a:lnSpc>
                <a:spcPts val="6400"/>
              </a:lnSpc>
            </a:pPr>
            <a:r>
              <a:rPr lang="en-US" sz="4741">
                <a:solidFill>
                  <a:srgbClr val="7A587B"/>
                </a:solidFill>
                <a:latin typeface="Jua"/>
              </a:rPr>
              <a:t>Selain itu, menurut Slamet Abidin Aminuddin sebagaimana yang dikutip Saebani (2009:122), menyebutkan bahwa kedua mempelai disyariatkan harus kafa’ah atau sepadan.</a:t>
            </a:r>
          </a:p>
        </p:txBody>
      </p:sp>
      <p:sp>
        <p:nvSpPr>
          <p:cNvPr id="12" name="Freeform 12"/>
          <p:cNvSpPr/>
          <p:nvPr/>
        </p:nvSpPr>
        <p:spPr>
          <a:xfrm rot="-4937803" flipV="1">
            <a:off x="305519" y="4598929"/>
            <a:ext cx="5356370" cy="10678514"/>
          </a:xfrm>
          <a:custGeom>
            <a:avLst/>
            <a:gdLst/>
            <a:ahLst/>
            <a:cxnLst/>
            <a:rect l="l" t="t" r="r" b="b"/>
            <a:pathLst>
              <a:path w="5356370" h="10678514">
                <a:moveTo>
                  <a:pt x="0" y="10678514"/>
                </a:moveTo>
                <a:lnTo>
                  <a:pt x="5356370" y="10678514"/>
                </a:lnTo>
                <a:lnTo>
                  <a:pt x="5356370" y="0"/>
                </a:lnTo>
                <a:lnTo>
                  <a:pt x="0" y="0"/>
                </a:lnTo>
                <a:lnTo>
                  <a:pt x="0" y="10678514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/>
            </a:stretch>
          </a:blipFill>
        </p:spPr>
      </p:sp>
      <p:sp>
        <p:nvSpPr>
          <p:cNvPr id="13" name="Freeform 13"/>
          <p:cNvSpPr/>
          <p:nvPr/>
        </p:nvSpPr>
        <p:spPr>
          <a:xfrm rot="-10112914" flipV="1">
            <a:off x="-1907629" y="9056008"/>
            <a:ext cx="11916347" cy="3389531"/>
          </a:xfrm>
          <a:custGeom>
            <a:avLst/>
            <a:gdLst/>
            <a:ahLst/>
            <a:cxnLst/>
            <a:rect l="l" t="t" r="r" b="b"/>
            <a:pathLst>
              <a:path w="11916347" h="3389531">
                <a:moveTo>
                  <a:pt x="0" y="3389531"/>
                </a:moveTo>
                <a:lnTo>
                  <a:pt x="11916347" y="3389531"/>
                </a:lnTo>
                <a:lnTo>
                  <a:pt x="11916347" y="0"/>
                </a:lnTo>
                <a:lnTo>
                  <a:pt x="0" y="0"/>
                </a:lnTo>
                <a:lnTo>
                  <a:pt x="0" y="3389531"/>
                </a:lnTo>
                <a:close/>
              </a:path>
            </a:pathLst>
          </a:custGeom>
          <a:blipFill>
            <a:blip r:embed="rId12"/>
            <a:stretch>
              <a:fillRect b="-280582"/>
            </a:stretch>
          </a:blipFill>
        </p:spPr>
      </p:sp>
      <p:sp>
        <p:nvSpPr>
          <p:cNvPr id="14" name="Freeform 14"/>
          <p:cNvSpPr/>
          <p:nvPr/>
        </p:nvSpPr>
        <p:spPr>
          <a:xfrm rot="-10596568">
            <a:off x="6707283" y="-2192085"/>
            <a:ext cx="11916347" cy="3389531"/>
          </a:xfrm>
          <a:custGeom>
            <a:avLst/>
            <a:gdLst/>
            <a:ahLst/>
            <a:cxnLst/>
            <a:rect l="l" t="t" r="r" b="b"/>
            <a:pathLst>
              <a:path w="11916347" h="3389531">
                <a:moveTo>
                  <a:pt x="0" y="0"/>
                </a:moveTo>
                <a:lnTo>
                  <a:pt x="11916347" y="0"/>
                </a:lnTo>
                <a:lnTo>
                  <a:pt x="11916347" y="3389532"/>
                </a:lnTo>
                <a:lnTo>
                  <a:pt x="0" y="33895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b="-280582"/>
            </a:stretch>
          </a:blipFill>
        </p:spPr>
      </p:sp>
      <p:sp>
        <p:nvSpPr>
          <p:cNvPr id="15" name="Freeform 15"/>
          <p:cNvSpPr/>
          <p:nvPr/>
        </p:nvSpPr>
        <p:spPr>
          <a:xfrm rot="-7675452">
            <a:off x="-768112" y="-5399306"/>
            <a:ext cx="4292448" cy="10798612"/>
          </a:xfrm>
          <a:custGeom>
            <a:avLst/>
            <a:gdLst/>
            <a:ahLst/>
            <a:cxnLst/>
            <a:rect l="l" t="t" r="r" b="b"/>
            <a:pathLst>
              <a:path w="4292448" h="10798612">
                <a:moveTo>
                  <a:pt x="0" y="0"/>
                </a:moveTo>
                <a:lnTo>
                  <a:pt x="4292449" y="0"/>
                </a:lnTo>
                <a:lnTo>
                  <a:pt x="4292449" y="10798612"/>
                </a:lnTo>
                <a:lnTo>
                  <a:pt x="0" y="1079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428274">
            <a:off x="1096774" y="2978175"/>
            <a:ext cx="1007948" cy="1158561"/>
          </a:xfrm>
          <a:custGeom>
            <a:avLst/>
            <a:gdLst/>
            <a:ahLst/>
            <a:cxnLst/>
            <a:rect l="l" t="t" r="r" b="b"/>
            <a:pathLst>
              <a:path w="1007948" h="1158561">
                <a:moveTo>
                  <a:pt x="0" y="0"/>
                </a:moveTo>
                <a:lnTo>
                  <a:pt x="1007949" y="0"/>
                </a:lnTo>
                <a:lnTo>
                  <a:pt x="1007949" y="1158561"/>
                </a:lnTo>
                <a:lnTo>
                  <a:pt x="0" y="11585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2008043">
            <a:off x="13689470" y="5628380"/>
            <a:ext cx="1007948" cy="1158561"/>
          </a:xfrm>
          <a:custGeom>
            <a:avLst/>
            <a:gdLst/>
            <a:ahLst/>
            <a:cxnLst/>
            <a:rect l="l" t="t" r="r" b="b"/>
            <a:pathLst>
              <a:path w="1007948" h="1158561">
                <a:moveTo>
                  <a:pt x="0" y="0"/>
                </a:moveTo>
                <a:lnTo>
                  <a:pt x="1007948" y="0"/>
                </a:lnTo>
                <a:lnTo>
                  <a:pt x="1007948" y="1158562"/>
                </a:lnTo>
                <a:lnTo>
                  <a:pt x="0" y="11585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rot="-117411">
            <a:off x="1028700" y="8756791"/>
            <a:ext cx="16230600" cy="2870333"/>
          </a:xfrm>
          <a:custGeom>
            <a:avLst/>
            <a:gdLst/>
            <a:ahLst/>
            <a:cxnLst/>
            <a:rect l="l" t="t" r="r" b="b"/>
            <a:pathLst>
              <a:path w="16230600" h="2870333">
                <a:moveTo>
                  <a:pt x="0" y="0"/>
                </a:moveTo>
                <a:lnTo>
                  <a:pt x="16230600" y="0"/>
                </a:lnTo>
                <a:lnTo>
                  <a:pt x="16230600" y="2870333"/>
                </a:lnTo>
                <a:lnTo>
                  <a:pt x="0" y="287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b="-155399"/>
            </a:stretch>
          </a:blipFill>
        </p:spPr>
      </p:sp>
      <p:sp>
        <p:nvSpPr>
          <p:cNvPr id="4" name="Freeform 4"/>
          <p:cNvSpPr/>
          <p:nvPr/>
        </p:nvSpPr>
        <p:spPr>
          <a:xfrm rot="1602889">
            <a:off x="-3250675" y="4809738"/>
            <a:ext cx="8034713" cy="7894105"/>
          </a:xfrm>
          <a:custGeom>
            <a:avLst/>
            <a:gdLst/>
            <a:ahLst/>
            <a:cxnLst/>
            <a:rect l="l" t="t" r="r" b="b"/>
            <a:pathLst>
              <a:path w="8034713" h="7894105">
                <a:moveTo>
                  <a:pt x="0" y="0"/>
                </a:moveTo>
                <a:lnTo>
                  <a:pt x="8034712" y="0"/>
                </a:lnTo>
                <a:lnTo>
                  <a:pt x="8034712" y="7894105"/>
                </a:lnTo>
                <a:lnTo>
                  <a:pt x="0" y="789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547172" flipV="1">
            <a:off x="-3434330" y="5975250"/>
            <a:ext cx="11416420" cy="8623500"/>
          </a:xfrm>
          <a:custGeom>
            <a:avLst/>
            <a:gdLst/>
            <a:ahLst/>
            <a:cxnLst/>
            <a:rect l="l" t="t" r="r" b="b"/>
            <a:pathLst>
              <a:path w="11416420" h="8623500">
                <a:moveTo>
                  <a:pt x="0" y="8623500"/>
                </a:moveTo>
                <a:lnTo>
                  <a:pt x="11416419" y="8623500"/>
                </a:lnTo>
                <a:lnTo>
                  <a:pt x="11416419" y="0"/>
                </a:lnTo>
                <a:lnTo>
                  <a:pt x="0" y="0"/>
                </a:lnTo>
                <a:lnTo>
                  <a:pt x="0" y="8623500"/>
                </a:lnTo>
                <a:close/>
              </a:path>
            </a:pathLst>
          </a:custGeom>
          <a:blipFill>
            <a:blip r:embed="rId5"/>
            <a:stretch>
              <a:fillRect l="-15696" t="-26937"/>
            </a:stretch>
          </a:blipFill>
        </p:spPr>
      </p:sp>
      <p:sp>
        <p:nvSpPr>
          <p:cNvPr id="6" name="Freeform 6"/>
          <p:cNvSpPr/>
          <p:nvPr/>
        </p:nvSpPr>
        <p:spPr>
          <a:xfrm rot="-3384111" flipH="1">
            <a:off x="14533642" y="2612020"/>
            <a:ext cx="8034713" cy="7894105"/>
          </a:xfrm>
          <a:custGeom>
            <a:avLst/>
            <a:gdLst/>
            <a:ahLst/>
            <a:cxnLst/>
            <a:rect l="l" t="t" r="r" b="b"/>
            <a:pathLst>
              <a:path w="8034713" h="7894105">
                <a:moveTo>
                  <a:pt x="8034713" y="0"/>
                </a:moveTo>
                <a:lnTo>
                  <a:pt x="0" y="0"/>
                </a:lnTo>
                <a:lnTo>
                  <a:pt x="0" y="7894105"/>
                </a:lnTo>
                <a:lnTo>
                  <a:pt x="8034713" y="7894105"/>
                </a:lnTo>
                <a:lnTo>
                  <a:pt x="803471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60733" flipH="1" flipV="1">
            <a:off x="11220587" y="5592350"/>
            <a:ext cx="7413494" cy="7672707"/>
          </a:xfrm>
          <a:custGeom>
            <a:avLst/>
            <a:gdLst/>
            <a:ahLst/>
            <a:cxnLst/>
            <a:rect l="l" t="t" r="r" b="b"/>
            <a:pathLst>
              <a:path w="7413494" h="7672707">
                <a:moveTo>
                  <a:pt x="7413494" y="7672707"/>
                </a:moveTo>
                <a:lnTo>
                  <a:pt x="0" y="7672707"/>
                </a:lnTo>
                <a:lnTo>
                  <a:pt x="0" y="0"/>
                </a:lnTo>
                <a:lnTo>
                  <a:pt x="7413494" y="0"/>
                </a:lnTo>
                <a:lnTo>
                  <a:pt x="7413494" y="767270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96847" flipV="1">
            <a:off x="1090405" y="-2160291"/>
            <a:ext cx="14140086" cy="3867441"/>
          </a:xfrm>
          <a:custGeom>
            <a:avLst/>
            <a:gdLst/>
            <a:ahLst/>
            <a:cxnLst/>
            <a:rect l="l" t="t" r="r" b="b"/>
            <a:pathLst>
              <a:path w="14140086" h="3867441">
                <a:moveTo>
                  <a:pt x="0" y="3867441"/>
                </a:moveTo>
                <a:lnTo>
                  <a:pt x="14140086" y="3867441"/>
                </a:lnTo>
                <a:lnTo>
                  <a:pt x="14140086" y="0"/>
                </a:lnTo>
                <a:lnTo>
                  <a:pt x="0" y="0"/>
                </a:lnTo>
                <a:lnTo>
                  <a:pt x="0" y="3867441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4658" b="-155399"/>
            </a:stretch>
          </a:blipFill>
        </p:spPr>
      </p:sp>
      <p:sp>
        <p:nvSpPr>
          <p:cNvPr id="9" name="Freeform 9"/>
          <p:cNvSpPr/>
          <p:nvPr/>
        </p:nvSpPr>
        <p:spPr>
          <a:xfrm rot="1005447">
            <a:off x="16018922" y="7989816"/>
            <a:ext cx="1154646" cy="1533950"/>
          </a:xfrm>
          <a:custGeom>
            <a:avLst/>
            <a:gdLst/>
            <a:ahLst/>
            <a:cxnLst/>
            <a:rect l="l" t="t" r="r" b="b"/>
            <a:pathLst>
              <a:path w="1154646" h="1533950">
                <a:moveTo>
                  <a:pt x="0" y="0"/>
                </a:moveTo>
                <a:lnTo>
                  <a:pt x="1154647" y="0"/>
                </a:lnTo>
                <a:lnTo>
                  <a:pt x="1154647" y="1533950"/>
                </a:lnTo>
                <a:lnTo>
                  <a:pt x="0" y="1533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45490" y="1271189"/>
            <a:ext cx="13276814" cy="162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27"/>
              </a:lnSpc>
            </a:pPr>
            <a:r>
              <a:rPr lang="en-US" sz="9019">
                <a:solidFill>
                  <a:srgbClr val="C3545B"/>
                </a:solidFill>
                <a:latin typeface="Brasika"/>
              </a:rPr>
              <a:t>Syarat Wali Nikah</a:t>
            </a:r>
          </a:p>
        </p:txBody>
      </p:sp>
      <p:sp>
        <p:nvSpPr>
          <p:cNvPr id="11" name="Freeform 11"/>
          <p:cNvSpPr/>
          <p:nvPr/>
        </p:nvSpPr>
        <p:spPr>
          <a:xfrm rot="-873611" flipV="1">
            <a:off x="12579790" y="-3283050"/>
            <a:ext cx="11416420" cy="8623500"/>
          </a:xfrm>
          <a:custGeom>
            <a:avLst/>
            <a:gdLst/>
            <a:ahLst/>
            <a:cxnLst/>
            <a:rect l="l" t="t" r="r" b="b"/>
            <a:pathLst>
              <a:path w="11416420" h="8623500">
                <a:moveTo>
                  <a:pt x="0" y="8623500"/>
                </a:moveTo>
                <a:lnTo>
                  <a:pt x="11416420" y="8623500"/>
                </a:lnTo>
                <a:lnTo>
                  <a:pt x="11416420" y="0"/>
                </a:lnTo>
                <a:lnTo>
                  <a:pt x="0" y="0"/>
                </a:lnTo>
                <a:lnTo>
                  <a:pt x="0" y="8623500"/>
                </a:lnTo>
                <a:close/>
              </a:path>
            </a:pathLst>
          </a:custGeom>
          <a:blipFill>
            <a:blip r:embed="rId5"/>
            <a:stretch>
              <a:fillRect l="-15696" t="-26937"/>
            </a:stretch>
          </a:blipFill>
        </p:spPr>
      </p:sp>
      <p:sp>
        <p:nvSpPr>
          <p:cNvPr id="12" name="Freeform 12"/>
          <p:cNvSpPr/>
          <p:nvPr/>
        </p:nvSpPr>
        <p:spPr>
          <a:xfrm rot="75334">
            <a:off x="-773267" y="-2879540"/>
            <a:ext cx="7906794" cy="8183256"/>
          </a:xfrm>
          <a:custGeom>
            <a:avLst/>
            <a:gdLst/>
            <a:ahLst/>
            <a:cxnLst/>
            <a:rect l="l" t="t" r="r" b="b"/>
            <a:pathLst>
              <a:path w="7906794" h="8183256">
                <a:moveTo>
                  <a:pt x="0" y="0"/>
                </a:moveTo>
                <a:lnTo>
                  <a:pt x="7906794" y="0"/>
                </a:lnTo>
                <a:lnTo>
                  <a:pt x="7906794" y="8183256"/>
                </a:lnTo>
                <a:lnTo>
                  <a:pt x="0" y="81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880658">
            <a:off x="942178" y="960571"/>
            <a:ext cx="1154646" cy="1533950"/>
          </a:xfrm>
          <a:custGeom>
            <a:avLst/>
            <a:gdLst/>
            <a:ahLst/>
            <a:cxnLst/>
            <a:rect l="l" t="t" r="r" b="b"/>
            <a:pathLst>
              <a:path w="1154646" h="1533950">
                <a:moveTo>
                  <a:pt x="0" y="0"/>
                </a:moveTo>
                <a:lnTo>
                  <a:pt x="1154646" y="0"/>
                </a:lnTo>
                <a:lnTo>
                  <a:pt x="1154646" y="1533950"/>
                </a:lnTo>
                <a:lnTo>
                  <a:pt x="0" y="15339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4835">
            <a:off x="2873383" y="3844369"/>
            <a:ext cx="6082830" cy="5518786"/>
          </a:xfrm>
          <a:custGeom>
            <a:avLst/>
            <a:gdLst/>
            <a:ahLst/>
            <a:cxnLst/>
            <a:rect l="l" t="t" r="r" b="b"/>
            <a:pathLst>
              <a:path w="6082830" h="5518786">
                <a:moveTo>
                  <a:pt x="0" y="0"/>
                </a:moveTo>
                <a:lnTo>
                  <a:pt x="6082830" y="0"/>
                </a:lnTo>
                <a:lnTo>
                  <a:pt x="6082830" y="5518786"/>
                </a:lnTo>
                <a:lnTo>
                  <a:pt x="0" y="5518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74835">
            <a:off x="9411581" y="3844369"/>
            <a:ext cx="6082830" cy="5518786"/>
          </a:xfrm>
          <a:custGeom>
            <a:avLst/>
            <a:gdLst/>
            <a:ahLst/>
            <a:cxnLst/>
            <a:rect l="l" t="t" r="r" b="b"/>
            <a:pathLst>
              <a:path w="6082830" h="5518786">
                <a:moveTo>
                  <a:pt x="0" y="0"/>
                </a:moveTo>
                <a:lnTo>
                  <a:pt x="6082829" y="0"/>
                </a:lnTo>
                <a:lnTo>
                  <a:pt x="6082829" y="5518786"/>
                </a:lnTo>
                <a:lnTo>
                  <a:pt x="0" y="5518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125793" y="4677727"/>
            <a:ext cx="5377740" cy="4134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1"/>
              </a:lnSpc>
            </a:pPr>
            <a:r>
              <a:rPr lang="en-US" sz="3200" dirty="0">
                <a:solidFill>
                  <a:srgbClr val="7A587B"/>
                </a:solidFill>
                <a:latin typeface="Jua"/>
              </a:rPr>
              <a:t>a.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Bapaknya</a:t>
            </a:r>
            <a:endParaRPr lang="en-US" sz="3200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5541"/>
              </a:lnSpc>
            </a:pPr>
            <a:r>
              <a:rPr lang="en-US" sz="3200" dirty="0">
                <a:solidFill>
                  <a:srgbClr val="7A587B"/>
                </a:solidFill>
                <a:latin typeface="Jua"/>
              </a:rPr>
              <a:t>B.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Kakek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 (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dari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bapak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mempelai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wanita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)</a:t>
            </a:r>
          </a:p>
          <a:p>
            <a:pPr algn="l">
              <a:lnSpc>
                <a:spcPts val="5541"/>
              </a:lnSpc>
            </a:pPr>
            <a:r>
              <a:rPr lang="en-US" sz="3200" dirty="0">
                <a:solidFill>
                  <a:srgbClr val="7A587B"/>
                </a:solidFill>
                <a:latin typeface="Jua"/>
              </a:rPr>
              <a:t>c.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Saudara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lk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seibu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sebapak</a:t>
            </a:r>
            <a:endParaRPr lang="en-US" sz="3200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5541"/>
              </a:lnSpc>
            </a:pPr>
            <a:r>
              <a:rPr lang="en-US" sz="3200" dirty="0">
                <a:solidFill>
                  <a:srgbClr val="7A587B"/>
                </a:solidFill>
                <a:latin typeface="Jua"/>
              </a:rPr>
              <a:t>d.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Saudar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lk</a:t>
            </a:r>
            <a:r>
              <a:rPr lang="en-US" sz="320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200" dirty="0" err="1">
                <a:solidFill>
                  <a:srgbClr val="7A587B"/>
                </a:solidFill>
                <a:latin typeface="Jua"/>
              </a:rPr>
              <a:t>sebapak</a:t>
            </a:r>
            <a:endParaRPr lang="en-US" sz="3200" dirty="0">
              <a:solidFill>
                <a:srgbClr val="7A587B"/>
              </a:solidFill>
              <a:latin typeface="Ju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25025" y="4643498"/>
            <a:ext cx="5636421" cy="461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4"/>
              </a:lnSpc>
            </a:pPr>
            <a:r>
              <a:rPr lang="en-US" sz="3120" dirty="0">
                <a:solidFill>
                  <a:srgbClr val="7A587B"/>
                </a:solidFill>
                <a:latin typeface="Jua"/>
              </a:rPr>
              <a:t>e. Anak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lk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dari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saudara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lk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yang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seibu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sebapak</a:t>
            </a:r>
            <a:endParaRPr lang="en-US" sz="3120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3994"/>
              </a:lnSpc>
            </a:pPr>
            <a:r>
              <a:rPr lang="en-US" sz="3120" dirty="0">
                <a:solidFill>
                  <a:srgbClr val="7A587B"/>
                </a:solidFill>
                <a:latin typeface="Jua"/>
              </a:rPr>
              <a:t>f. Anak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lk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dari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saudara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lk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sebapak</a:t>
            </a:r>
            <a:endParaRPr lang="en-US" sz="3120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3994"/>
              </a:lnSpc>
            </a:pPr>
            <a:r>
              <a:rPr lang="en-US" sz="3120" dirty="0">
                <a:solidFill>
                  <a:srgbClr val="7A587B"/>
                </a:solidFill>
                <a:latin typeface="Jua"/>
              </a:rPr>
              <a:t>g.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Paman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dari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pihak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bapak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si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wanita</a:t>
            </a:r>
            <a:endParaRPr lang="en-US" sz="3120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3994"/>
              </a:lnSpc>
            </a:pPr>
            <a:r>
              <a:rPr lang="en-US" sz="3120" dirty="0">
                <a:solidFill>
                  <a:srgbClr val="7A587B"/>
                </a:solidFill>
                <a:latin typeface="Jua"/>
              </a:rPr>
              <a:t>h. Anak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lk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paman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dari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pihak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 </a:t>
            </a:r>
            <a:r>
              <a:rPr lang="en-US" sz="3120" dirty="0" err="1">
                <a:solidFill>
                  <a:srgbClr val="7A587B"/>
                </a:solidFill>
                <a:latin typeface="Jua"/>
              </a:rPr>
              <a:t>bapak</a:t>
            </a:r>
            <a:endParaRPr lang="en-US" sz="3120" dirty="0">
              <a:solidFill>
                <a:srgbClr val="7A587B"/>
              </a:solidFill>
              <a:latin typeface="Jua"/>
            </a:endParaRPr>
          </a:p>
          <a:p>
            <a:pPr algn="l">
              <a:lnSpc>
                <a:spcPts val="3994"/>
              </a:lnSpc>
            </a:pPr>
            <a:r>
              <a:rPr lang="en-US" sz="3120" dirty="0" err="1">
                <a:solidFill>
                  <a:srgbClr val="7A587B"/>
                </a:solidFill>
                <a:latin typeface="Jua"/>
              </a:rPr>
              <a:t>i</a:t>
            </a:r>
            <a:r>
              <a:rPr lang="en-US" sz="3120" dirty="0">
                <a:solidFill>
                  <a:srgbClr val="7A587B"/>
                </a:solidFill>
                <a:latin typeface="Jua"/>
              </a:rPr>
              <a:t>. Hakim</a:t>
            </a:r>
          </a:p>
        </p:txBody>
      </p:sp>
      <p:sp>
        <p:nvSpPr>
          <p:cNvPr id="18" name="Freeform 18"/>
          <p:cNvSpPr/>
          <p:nvPr/>
        </p:nvSpPr>
        <p:spPr>
          <a:xfrm>
            <a:off x="7799201" y="2901208"/>
            <a:ext cx="1408664" cy="1472938"/>
          </a:xfrm>
          <a:custGeom>
            <a:avLst/>
            <a:gdLst/>
            <a:ahLst/>
            <a:cxnLst/>
            <a:rect l="l" t="t" r="r" b="b"/>
            <a:pathLst>
              <a:path w="1408664" h="1472938">
                <a:moveTo>
                  <a:pt x="0" y="0"/>
                </a:moveTo>
                <a:lnTo>
                  <a:pt x="1408664" y="0"/>
                </a:lnTo>
                <a:lnTo>
                  <a:pt x="1408664" y="1472938"/>
                </a:lnTo>
                <a:lnTo>
                  <a:pt x="0" y="1472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991509" y="3239179"/>
            <a:ext cx="1024048" cy="99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5550">
                <a:solidFill>
                  <a:srgbClr val="C3545B"/>
                </a:solidFill>
                <a:latin typeface="Brasika"/>
              </a:rPr>
              <a:t>1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449425" y="3042351"/>
            <a:ext cx="1408664" cy="1472938"/>
          </a:xfrm>
          <a:custGeom>
            <a:avLst/>
            <a:gdLst/>
            <a:ahLst/>
            <a:cxnLst/>
            <a:rect l="l" t="t" r="r" b="b"/>
            <a:pathLst>
              <a:path w="1408664" h="1472938">
                <a:moveTo>
                  <a:pt x="0" y="0"/>
                </a:moveTo>
                <a:lnTo>
                  <a:pt x="1408664" y="0"/>
                </a:lnTo>
                <a:lnTo>
                  <a:pt x="1408664" y="1472938"/>
                </a:lnTo>
                <a:lnTo>
                  <a:pt x="0" y="14729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4639925" y="3239179"/>
            <a:ext cx="1024048" cy="99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70"/>
              </a:lnSpc>
            </a:pPr>
            <a:r>
              <a:rPr lang="en-US" sz="5550">
                <a:solidFill>
                  <a:srgbClr val="C3545B"/>
                </a:solidFill>
                <a:latin typeface="Brasika"/>
              </a:rPr>
              <a:t>2</a:t>
            </a:r>
          </a:p>
        </p:txBody>
      </p:sp>
      <p:sp>
        <p:nvSpPr>
          <p:cNvPr id="22" name="Freeform 22"/>
          <p:cNvSpPr/>
          <p:nvPr/>
        </p:nvSpPr>
        <p:spPr>
          <a:xfrm rot="455011">
            <a:off x="1108525" y="3582024"/>
            <a:ext cx="1116871" cy="1283759"/>
          </a:xfrm>
          <a:custGeom>
            <a:avLst/>
            <a:gdLst/>
            <a:ahLst/>
            <a:cxnLst/>
            <a:rect l="l" t="t" r="r" b="b"/>
            <a:pathLst>
              <a:path w="1116871" h="1283759">
                <a:moveTo>
                  <a:pt x="0" y="0"/>
                </a:moveTo>
                <a:lnTo>
                  <a:pt x="1116871" y="0"/>
                </a:lnTo>
                <a:lnTo>
                  <a:pt x="1116871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966333">
            <a:off x="15614390" y="5995121"/>
            <a:ext cx="1116871" cy="1283759"/>
          </a:xfrm>
          <a:custGeom>
            <a:avLst/>
            <a:gdLst/>
            <a:ahLst/>
            <a:cxnLst/>
            <a:rect l="l" t="t" r="r" b="b"/>
            <a:pathLst>
              <a:path w="1116871" h="1283759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11932" y="-85678"/>
            <a:ext cx="7387536" cy="10798612"/>
          </a:xfrm>
          <a:custGeom>
            <a:avLst/>
            <a:gdLst/>
            <a:ahLst/>
            <a:cxnLst/>
            <a:rect l="l" t="t" r="r" b="b"/>
            <a:pathLst>
              <a:path w="7387536" h="10798612">
                <a:moveTo>
                  <a:pt x="7387535" y="0"/>
                </a:moveTo>
                <a:lnTo>
                  <a:pt x="0" y="0"/>
                </a:lnTo>
                <a:lnTo>
                  <a:pt x="0" y="10798612"/>
                </a:lnTo>
                <a:lnTo>
                  <a:pt x="7387535" y="10798612"/>
                </a:lnTo>
                <a:lnTo>
                  <a:pt x="7387535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50681" t="-27208" r="-26542" b="-45379"/>
            </a:stretch>
          </a:blipFill>
        </p:spPr>
      </p:sp>
      <p:sp>
        <p:nvSpPr>
          <p:cNvPr id="4" name="Freeform 4"/>
          <p:cNvSpPr/>
          <p:nvPr/>
        </p:nvSpPr>
        <p:spPr>
          <a:xfrm rot="10083912" flipV="1">
            <a:off x="7447050" y="8537337"/>
            <a:ext cx="11291382" cy="4010937"/>
          </a:xfrm>
          <a:custGeom>
            <a:avLst/>
            <a:gdLst/>
            <a:ahLst/>
            <a:cxnLst/>
            <a:rect l="l" t="t" r="r" b="b"/>
            <a:pathLst>
              <a:path w="11291382" h="4010937">
                <a:moveTo>
                  <a:pt x="0" y="4010937"/>
                </a:moveTo>
                <a:lnTo>
                  <a:pt x="11291381" y="4010937"/>
                </a:lnTo>
                <a:lnTo>
                  <a:pt x="11291381" y="0"/>
                </a:lnTo>
                <a:lnTo>
                  <a:pt x="0" y="0"/>
                </a:lnTo>
                <a:lnTo>
                  <a:pt x="0" y="4010937"/>
                </a:lnTo>
                <a:close/>
              </a:path>
            </a:pathLst>
          </a:custGeom>
          <a:blipFill>
            <a:blip r:embed="rId4"/>
            <a:stretch>
              <a:fillRect b="-204752"/>
            </a:stretch>
          </a:blipFill>
        </p:spPr>
      </p:sp>
      <p:sp>
        <p:nvSpPr>
          <p:cNvPr id="5" name="Freeform 5"/>
          <p:cNvSpPr/>
          <p:nvPr/>
        </p:nvSpPr>
        <p:spPr>
          <a:xfrm rot="-420226">
            <a:off x="-3772800" y="-1060138"/>
            <a:ext cx="8795310" cy="5125705"/>
          </a:xfrm>
          <a:custGeom>
            <a:avLst/>
            <a:gdLst/>
            <a:ahLst/>
            <a:cxnLst/>
            <a:rect l="l" t="t" r="r" b="b"/>
            <a:pathLst>
              <a:path w="8795310" h="5125705">
                <a:moveTo>
                  <a:pt x="0" y="0"/>
                </a:moveTo>
                <a:lnTo>
                  <a:pt x="8795310" y="0"/>
                </a:lnTo>
                <a:lnTo>
                  <a:pt x="8795310" y="5125705"/>
                </a:lnTo>
                <a:lnTo>
                  <a:pt x="0" y="512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b="-77591"/>
            </a:stretch>
          </a:blipFill>
        </p:spPr>
      </p:sp>
      <p:sp>
        <p:nvSpPr>
          <p:cNvPr id="6" name="Freeform 6"/>
          <p:cNvSpPr/>
          <p:nvPr/>
        </p:nvSpPr>
        <p:spPr>
          <a:xfrm rot="-5327879">
            <a:off x="11383644" y="2232276"/>
            <a:ext cx="5915670" cy="4059629"/>
          </a:xfrm>
          <a:custGeom>
            <a:avLst/>
            <a:gdLst/>
            <a:ahLst/>
            <a:cxnLst/>
            <a:rect l="l" t="t" r="r" b="b"/>
            <a:pathLst>
              <a:path w="5915670" h="4059629">
                <a:moveTo>
                  <a:pt x="0" y="0"/>
                </a:moveTo>
                <a:lnTo>
                  <a:pt x="5915671" y="0"/>
                </a:lnTo>
                <a:lnTo>
                  <a:pt x="5915671" y="4059628"/>
                </a:lnTo>
                <a:lnTo>
                  <a:pt x="0" y="4059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17633">
            <a:off x="11133657" y="1930303"/>
            <a:ext cx="4315144" cy="7002263"/>
          </a:xfrm>
          <a:custGeom>
            <a:avLst/>
            <a:gdLst/>
            <a:ahLst/>
            <a:cxnLst/>
            <a:rect l="l" t="t" r="r" b="b"/>
            <a:pathLst>
              <a:path w="4315144" h="7002263">
                <a:moveTo>
                  <a:pt x="0" y="0"/>
                </a:moveTo>
                <a:lnTo>
                  <a:pt x="4315145" y="0"/>
                </a:lnTo>
                <a:lnTo>
                  <a:pt x="4315145" y="7002262"/>
                </a:lnTo>
                <a:lnTo>
                  <a:pt x="0" y="7002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242602" y="1637009"/>
            <a:ext cx="4671406" cy="6943578"/>
            <a:chOff x="0" y="0"/>
            <a:chExt cx="3175000" cy="4719320"/>
          </a:xfrm>
        </p:grpSpPr>
        <p:sp>
          <p:nvSpPr>
            <p:cNvPr id="9" name="Freeform 9"/>
            <p:cNvSpPr/>
            <p:nvPr/>
          </p:nvSpPr>
          <p:spPr>
            <a:xfrm>
              <a:off x="20320" y="21590"/>
              <a:ext cx="3154680" cy="4697730"/>
            </a:xfrm>
            <a:custGeom>
              <a:avLst/>
              <a:gdLst/>
              <a:ahLst/>
              <a:cxnLst/>
              <a:rect l="l" t="t" r="r" b="b"/>
              <a:pathLst>
                <a:path w="3154680" h="4697730">
                  <a:moveTo>
                    <a:pt x="3154680" y="4697730"/>
                  </a:moveTo>
                  <a:lnTo>
                    <a:pt x="215900" y="4697730"/>
                  </a:lnTo>
                  <a:cubicBezTo>
                    <a:pt x="215900" y="4697730"/>
                    <a:pt x="215900" y="4654550"/>
                    <a:pt x="194310" y="4611370"/>
                  </a:cubicBezTo>
                  <a:cubicBezTo>
                    <a:pt x="172720" y="4568190"/>
                    <a:pt x="172720" y="4461510"/>
                    <a:pt x="172720" y="4418330"/>
                  </a:cubicBezTo>
                  <a:cubicBezTo>
                    <a:pt x="172720" y="4375150"/>
                    <a:pt x="86360" y="4246880"/>
                    <a:pt x="86360" y="4246880"/>
                  </a:cubicBezTo>
                  <a:cubicBezTo>
                    <a:pt x="0" y="4118610"/>
                    <a:pt x="21590" y="3967480"/>
                    <a:pt x="21590" y="3925570"/>
                  </a:cubicBezTo>
                  <a:cubicBezTo>
                    <a:pt x="21590" y="3882390"/>
                    <a:pt x="43180" y="3818890"/>
                    <a:pt x="86360" y="3754120"/>
                  </a:cubicBezTo>
                  <a:cubicBezTo>
                    <a:pt x="129540" y="3689350"/>
                    <a:pt x="129540" y="3517900"/>
                    <a:pt x="129540" y="3517900"/>
                  </a:cubicBezTo>
                  <a:lnTo>
                    <a:pt x="129540" y="3389630"/>
                  </a:lnTo>
                  <a:lnTo>
                    <a:pt x="129540" y="3261360"/>
                  </a:lnTo>
                  <a:lnTo>
                    <a:pt x="172720" y="3133090"/>
                  </a:lnTo>
                  <a:lnTo>
                    <a:pt x="151130" y="3004820"/>
                  </a:lnTo>
                  <a:cubicBezTo>
                    <a:pt x="151130" y="3004820"/>
                    <a:pt x="129540" y="2918460"/>
                    <a:pt x="151130" y="2876550"/>
                  </a:cubicBezTo>
                  <a:cubicBezTo>
                    <a:pt x="172720" y="2833370"/>
                    <a:pt x="151130" y="2854960"/>
                    <a:pt x="151130" y="2833370"/>
                  </a:cubicBezTo>
                  <a:cubicBezTo>
                    <a:pt x="151130" y="2811780"/>
                    <a:pt x="151130" y="2768600"/>
                    <a:pt x="151130" y="2768600"/>
                  </a:cubicBezTo>
                  <a:lnTo>
                    <a:pt x="151130" y="2531110"/>
                  </a:lnTo>
                  <a:lnTo>
                    <a:pt x="237490" y="2316480"/>
                  </a:lnTo>
                  <a:lnTo>
                    <a:pt x="259080" y="1995170"/>
                  </a:lnTo>
                  <a:lnTo>
                    <a:pt x="302260" y="1737360"/>
                  </a:lnTo>
                  <a:cubicBezTo>
                    <a:pt x="302260" y="1737360"/>
                    <a:pt x="302260" y="1416050"/>
                    <a:pt x="302260" y="1394460"/>
                  </a:cubicBezTo>
                  <a:cubicBezTo>
                    <a:pt x="302260" y="1372870"/>
                    <a:pt x="302260" y="1223010"/>
                    <a:pt x="280670" y="1179830"/>
                  </a:cubicBezTo>
                  <a:cubicBezTo>
                    <a:pt x="259080" y="1136650"/>
                    <a:pt x="387350" y="793750"/>
                    <a:pt x="387350" y="793750"/>
                  </a:cubicBezTo>
                  <a:lnTo>
                    <a:pt x="452120" y="557530"/>
                  </a:lnTo>
                  <a:cubicBezTo>
                    <a:pt x="452120" y="557530"/>
                    <a:pt x="452120" y="257810"/>
                    <a:pt x="473710" y="193040"/>
                  </a:cubicBezTo>
                  <a:cubicBezTo>
                    <a:pt x="495300" y="128270"/>
                    <a:pt x="560070" y="86360"/>
                    <a:pt x="560070" y="86360"/>
                  </a:cubicBezTo>
                  <a:cubicBezTo>
                    <a:pt x="560070" y="86360"/>
                    <a:pt x="624840" y="64770"/>
                    <a:pt x="624840" y="64770"/>
                  </a:cubicBezTo>
                  <a:cubicBezTo>
                    <a:pt x="668020" y="21590"/>
                    <a:pt x="731520" y="21590"/>
                    <a:pt x="731520" y="21590"/>
                  </a:cubicBezTo>
                  <a:cubicBezTo>
                    <a:pt x="731520" y="21590"/>
                    <a:pt x="881380" y="0"/>
                    <a:pt x="924560" y="21590"/>
                  </a:cubicBezTo>
                  <a:cubicBezTo>
                    <a:pt x="967740" y="43180"/>
                    <a:pt x="1139190" y="43180"/>
                    <a:pt x="1139190" y="43180"/>
                  </a:cubicBezTo>
                  <a:cubicBezTo>
                    <a:pt x="1203960" y="0"/>
                    <a:pt x="1332230" y="64770"/>
                    <a:pt x="1332230" y="64770"/>
                  </a:cubicBezTo>
                  <a:lnTo>
                    <a:pt x="1525270" y="86360"/>
                  </a:lnTo>
                  <a:cubicBezTo>
                    <a:pt x="1611630" y="43180"/>
                    <a:pt x="1718310" y="64770"/>
                    <a:pt x="1718310" y="64770"/>
                  </a:cubicBezTo>
                  <a:cubicBezTo>
                    <a:pt x="1718310" y="64770"/>
                    <a:pt x="1824990" y="64770"/>
                    <a:pt x="1868170" y="86360"/>
                  </a:cubicBezTo>
                  <a:cubicBezTo>
                    <a:pt x="1911350" y="107950"/>
                    <a:pt x="1996440" y="86360"/>
                    <a:pt x="1996440" y="86360"/>
                  </a:cubicBezTo>
                  <a:lnTo>
                    <a:pt x="2039620" y="107950"/>
                  </a:lnTo>
                  <a:cubicBezTo>
                    <a:pt x="2082800" y="86360"/>
                    <a:pt x="2125980" y="107950"/>
                    <a:pt x="2125980" y="107950"/>
                  </a:cubicBezTo>
                  <a:cubicBezTo>
                    <a:pt x="2169160" y="151130"/>
                    <a:pt x="2319020" y="151130"/>
                    <a:pt x="2319020" y="151130"/>
                  </a:cubicBezTo>
                  <a:lnTo>
                    <a:pt x="2447290" y="172720"/>
                  </a:lnTo>
                  <a:cubicBezTo>
                    <a:pt x="2490470" y="194310"/>
                    <a:pt x="2597150" y="172720"/>
                    <a:pt x="2597150" y="172720"/>
                  </a:cubicBezTo>
                  <a:cubicBezTo>
                    <a:pt x="2597150" y="172720"/>
                    <a:pt x="2768600" y="129540"/>
                    <a:pt x="2854960" y="129540"/>
                  </a:cubicBezTo>
                  <a:cubicBezTo>
                    <a:pt x="2941320" y="129540"/>
                    <a:pt x="3154680" y="172720"/>
                    <a:pt x="3154680" y="172720"/>
                  </a:cubicBezTo>
                  <a:lnTo>
                    <a:pt x="3154680" y="4697730"/>
                  </a:lnTo>
                  <a:close/>
                </a:path>
              </a:pathLst>
            </a:custGeom>
            <a:blipFill>
              <a:blip r:embed="rId9"/>
              <a:stretch>
                <a:fillRect l="-6040" r="-604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175000" cy="4719320"/>
            </a:xfrm>
            <a:custGeom>
              <a:avLst/>
              <a:gdLst/>
              <a:ahLst/>
              <a:cxnLst/>
              <a:rect l="l" t="t" r="r" b="b"/>
              <a:pathLst>
                <a:path w="3175000" h="471932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10"/>
              <a:stretch>
                <a:fillRect l="-4322" t="-3535" r="-51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563860" y="3624736"/>
            <a:ext cx="6973521" cy="5169414"/>
          </a:xfrm>
          <a:custGeom>
            <a:avLst/>
            <a:gdLst/>
            <a:ahLst/>
            <a:cxnLst/>
            <a:rect l="l" t="t" r="r" b="b"/>
            <a:pathLst>
              <a:path w="6973521" h="5169414">
                <a:moveTo>
                  <a:pt x="0" y="0"/>
                </a:moveTo>
                <a:lnTo>
                  <a:pt x="6973521" y="0"/>
                </a:lnTo>
                <a:lnTo>
                  <a:pt x="6973521" y="5169414"/>
                </a:lnTo>
                <a:lnTo>
                  <a:pt x="0" y="51694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6732" t="-25576" r="-91905" b="-3618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00960" y="3361150"/>
            <a:ext cx="7933755" cy="5870979"/>
          </a:xfrm>
          <a:custGeom>
            <a:avLst/>
            <a:gdLst/>
            <a:ahLst/>
            <a:cxnLst/>
            <a:rect l="l" t="t" r="r" b="b"/>
            <a:pathLst>
              <a:path w="7933755" h="5870979">
                <a:moveTo>
                  <a:pt x="0" y="0"/>
                </a:moveTo>
                <a:lnTo>
                  <a:pt x="7933756" y="0"/>
                </a:lnTo>
                <a:lnTo>
                  <a:pt x="7933756" y="5870979"/>
                </a:lnTo>
                <a:lnTo>
                  <a:pt x="0" y="5870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005647" y="6435769"/>
            <a:ext cx="1858137" cy="3162787"/>
          </a:xfrm>
          <a:custGeom>
            <a:avLst/>
            <a:gdLst/>
            <a:ahLst/>
            <a:cxnLst/>
            <a:rect l="l" t="t" r="r" b="b"/>
            <a:pathLst>
              <a:path w="1858137" h="3162787">
                <a:moveTo>
                  <a:pt x="0" y="0"/>
                </a:moveTo>
                <a:lnTo>
                  <a:pt x="1858138" y="0"/>
                </a:lnTo>
                <a:lnTo>
                  <a:pt x="1858138" y="3162787"/>
                </a:lnTo>
                <a:lnTo>
                  <a:pt x="0" y="316278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181603">
            <a:off x="10935201" y="1427985"/>
            <a:ext cx="2519198" cy="861108"/>
          </a:xfrm>
          <a:custGeom>
            <a:avLst/>
            <a:gdLst/>
            <a:ahLst/>
            <a:cxnLst/>
            <a:rect l="l" t="t" r="r" b="b"/>
            <a:pathLst>
              <a:path w="2519198" h="861108">
                <a:moveTo>
                  <a:pt x="0" y="0"/>
                </a:moveTo>
                <a:lnTo>
                  <a:pt x="2519198" y="0"/>
                </a:lnTo>
                <a:lnTo>
                  <a:pt x="2519198" y="861108"/>
                </a:lnTo>
                <a:lnTo>
                  <a:pt x="0" y="8611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390028" y="4517300"/>
            <a:ext cx="1314259" cy="4714829"/>
          </a:xfrm>
          <a:custGeom>
            <a:avLst/>
            <a:gdLst/>
            <a:ahLst/>
            <a:cxnLst/>
            <a:rect l="l" t="t" r="r" b="b"/>
            <a:pathLst>
              <a:path w="1314259" h="4714829">
                <a:moveTo>
                  <a:pt x="0" y="0"/>
                </a:moveTo>
                <a:lnTo>
                  <a:pt x="1314259" y="0"/>
                </a:lnTo>
                <a:lnTo>
                  <a:pt x="1314259" y="4714829"/>
                </a:lnTo>
                <a:lnTo>
                  <a:pt x="0" y="471482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000960" y="577682"/>
            <a:ext cx="8357999" cy="2643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5"/>
              </a:lnSpc>
            </a:pPr>
            <a:r>
              <a:rPr lang="en-US" sz="7425">
                <a:solidFill>
                  <a:srgbClr val="C3545B"/>
                </a:solidFill>
                <a:latin typeface="Brasika"/>
              </a:rPr>
              <a:t>Syarat Saksi Nikah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995110" y="4140334"/>
            <a:ext cx="6111021" cy="492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0"/>
              </a:lnSpc>
            </a:pPr>
            <a:r>
              <a:rPr lang="en-US" sz="4258">
                <a:solidFill>
                  <a:srgbClr val="7A587B"/>
                </a:solidFill>
                <a:latin typeface="Jua"/>
              </a:rPr>
              <a:t>a. Dua orang saksi</a:t>
            </a:r>
          </a:p>
          <a:p>
            <a:pPr algn="l">
              <a:lnSpc>
                <a:spcPts val="5450"/>
              </a:lnSpc>
            </a:pPr>
            <a:r>
              <a:rPr lang="en-US" sz="4258">
                <a:solidFill>
                  <a:srgbClr val="7A587B"/>
                </a:solidFill>
                <a:latin typeface="Jua"/>
              </a:rPr>
              <a:t>b. Berakal</a:t>
            </a:r>
          </a:p>
          <a:p>
            <a:pPr algn="l">
              <a:lnSpc>
                <a:spcPts val="5450"/>
              </a:lnSpc>
            </a:pPr>
            <a:r>
              <a:rPr lang="en-US" sz="4258">
                <a:solidFill>
                  <a:srgbClr val="7A587B"/>
                </a:solidFill>
                <a:latin typeface="Jua"/>
              </a:rPr>
              <a:t>c. Baligh</a:t>
            </a:r>
          </a:p>
          <a:p>
            <a:pPr algn="l">
              <a:lnSpc>
                <a:spcPts val="5450"/>
              </a:lnSpc>
            </a:pPr>
            <a:r>
              <a:rPr lang="en-US" sz="4258">
                <a:solidFill>
                  <a:srgbClr val="7A587B"/>
                </a:solidFill>
                <a:latin typeface="Jua"/>
              </a:rPr>
              <a:t>d. Islam</a:t>
            </a:r>
          </a:p>
          <a:p>
            <a:pPr algn="l">
              <a:lnSpc>
                <a:spcPts val="5450"/>
              </a:lnSpc>
            </a:pPr>
            <a:r>
              <a:rPr lang="en-US" sz="4258">
                <a:solidFill>
                  <a:srgbClr val="7A587B"/>
                </a:solidFill>
                <a:latin typeface="Jua"/>
              </a:rPr>
              <a:t>e. Mendengar</a:t>
            </a:r>
          </a:p>
          <a:p>
            <a:pPr algn="l">
              <a:lnSpc>
                <a:spcPts val="5450"/>
              </a:lnSpc>
            </a:pPr>
            <a:r>
              <a:rPr lang="en-US" sz="4258">
                <a:solidFill>
                  <a:srgbClr val="7A587B"/>
                </a:solidFill>
                <a:latin typeface="Jua"/>
              </a:rPr>
              <a:t>f. Adil</a:t>
            </a:r>
          </a:p>
          <a:p>
            <a:pPr algn="l">
              <a:lnSpc>
                <a:spcPts val="5706"/>
              </a:lnSpc>
            </a:pPr>
            <a:endParaRPr lang="en-US" sz="4258">
              <a:solidFill>
                <a:srgbClr val="7A587B"/>
              </a:solidFill>
              <a:latin typeface="Jua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6937810" y="-255806"/>
            <a:ext cx="4292448" cy="10798612"/>
          </a:xfrm>
          <a:custGeom>
            <a:avLst/>
            <a:gdLst/>
            <a:ahLst/>
            <a:cxnLst/>
            <a:rect l="l" t="t" r="r" b="b"/>
            <a:pathLst>
              <a:path w="4292448" h="10798612">
                <a:moveTo>
                  <a:pt x="0" y="0"/>
                </a:moveTo>
                <a:lnTo>
                  <a:pt x="4292448" y="0"/>
                </a:lnTo>
                <a:lnTo>
                  <a:pt x="4292448" y="10798612"/>
                </a:lnTo>
                <a:lnTo>
                  <a:pt x="0" y="107986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455011">
            <a:off x="470265" y="6771289"/>
            <a:ext cx="1116871" cy="1283759"/>
          </a:xfrm>
          <a:custGeom>
            <a:avLst/>
            <a:gdLst/>
            <a:ahLst/>
            <a:cxnLst/>
            <a:rect l="l" t="t" r="r" b="b"/>
            <a:pathLst>
              <a:path w="1116871" h="1283759">
                <a:moveTo>
                  <a:pt x="0" y="0"/>
                </a:moveTo>
                <a:lnTo>
                  <a:pt x="1116870" y="0"/>
                </a:lnTo>
                <a:lnTo>
                  <a:pt x="1116870" y="1283760"/>
                </a:lnTo>
                <a:lnTo>
                  <a:pt x="0" y="1283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144350">
            <a:off x="9323089" y="1175941"/>
            <a:ext cx="1116871" cy="1283759"/>
          </a:xfrm>
          <a:custGeom>
            <a:avLst/>
            <a:gdLst/>
            <a:ahLst/>
            <a:cxnLst/>
            <a:rect l="l" t="t" r="r" b="b"/>
            <a:pathLst>
              <a:path w="1116871" h="1283759">
                <a:moveTo>
                  <a:pt x="0" y="0"/>
                </a:moveTo>
                <a:lnTo>
                  <a:pt x="1116870" y="0"/>
                </a:lnTo>
                <a:lnTo>
                  <a:pt x="1116870" y="1283760"/>
                </a:lnTo>
                <a:lnTo>
                  <a:pt x="0" y="12837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V="1">
            <a:off x="-2016396" y="-3947053"/>
            <a:ext cx="7555720" cy="7423495"/>
          </a:xfrm>
          <a:custGeom>
            <a:avLst/>
            <a:gdLst/>
            <a:ahLst/>
            <a:cxnLst/>
            <a:rect l="l" t="t" r="r" b="b"/>
            <a:pathLst>
              <a:path w="7555720" h="7423495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rot="-3792816" flipV="1">
            <a:off x="-1135818" y="2433180"/>
            <a:ext cx="5904507" cy="11771287"/>
          </a:xfrm>
          <a:custGeom>
            <a:avLst/>
            <a:gdLst/>
            <a:ahLst/>
            <a:cxnLst/>
            <a:rect l="l" t="t" r="r" b="b"/>
            <a:pathLst>
              <a:path w="5904507" h="11771287">
                <a:moveTo>
                  <a:pt x="0" y="11771286"/>
                </a:moveTo>
                <a:lnTo>
                  <a:pt x="5904507" y="11771286"/>
                </a:lnTo>
                <a:lnTo>
                  <a:pt x="5904507" y="0"/>
                </a:lnTo>
                <a:lnTo>
                  <a:pt x="0" y="0"/>
                </a:lnTo>
                <a:lnTo>
                  <a:pt x="0" y="11771286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40051"/>
            </a:stretch>
          </a:blipFill>
        </p:spPr>
      </p:sp>
      <p:sp>
        <p:nvSpPr>
          <p:cNvPr id="4" name="Freeform 4"/>
          <p:cNvSpPr/>
          <p:nvPr/>
        </p:nvSpPr>
        <p:spPr>
          <a:xfrm rot="8100000" flipV="1">
            <a:off x="15816323" y="-667020"/>
            <a:ext cx="3976020" cy="5507815"/>
          </a:xfrm>
          <a:custGeom>
            <a:avLst/>
            <a:gdLst/>
            <a:ahLst/>
            <a:cxnLst/>
            <a:rect l="l" t="t" r="r" b="b"/>
            <a:pathLst>
              <a:path w="3976020" h="5507815">
                <a:moveTo>
                  <a:pt x="0" y="5507815"/>
                </a:moveTo>
                <a:lnTo>
                  <a:pt x="3976020" y="5507815"/>
                </a:lnTo>
                <a:lnTo>
                  <a:pt x="3976020" y="0"/>
                </a:lnTo>
                <a:lnTo>
                  <a:pt x="0" y="0"/>
                </a:lnTo>
                <a:lnTo>
                  <a:pt x="0" y="5507815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74137" r="-85106" b="-166397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3924812" y="1028700"/>
            <a:ext cx="2388887" cy="1893736"/>
          </a:xfrm>
          <a:custGeom>
            <a:avLst/>
            <a:gdLst/>
            <a:ahLst/>
            <a:cxnLst/>
            <a:rect l="l" t="t" r="r" b="b"/>
            <a:pathLst>
              <a:path w="2388887" h="1893736">
                <a:moveTo>
                  <a:pt x="2388886" y="0"/>
                </a:moveTo>
                <a:lnTo>
                  <a:pt x="0" y="0"/>
                </a:lnTo>
                <a:lnTo>
                  <a:pt x="0" y="1893736"/>
                </a:lnTo>
                <a:lnTo>
                  <a:pt x="2388886" y="1893736"/>
                </a:lnTo>
                <a:lnTo>
                  <a:pt x="238888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43579" y="106999"/>
            <a:ext cx="9907712" cy="2815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1"/>
              </a:lnSpc>
            </a:pPr>
            <a:r>
              <a:rPr lang="en-US" sz="7908">
                <a:solidFill>
                  <a:srgbClr val="C3545B"/>
                </a:solidFill>
                <a:latin typeface="Brasika"/>
              </a:rPr>
              <a:t>Syarat Akad Nikah</a:t>
            </a:r>
          </a:p>
        </p:txBody>
      </p:sp>
      <p:sp>
        <p:nvSpPr>
          <p:cNvPr id="7" name="Freeform 7"/>
          <p:cNvSpPr/>
          <p:nvPr/>
        </p:nvSpPr>
        <p:spPr>
          <a:xfrm>
            <a:off x="1510115" y="3406065"/>
            <a:ext cx="15465210" cy="5356982"/>
          </a:xfrm>
          <a:custGeom>
            <a:avLst/>
            <a:gdLst/>
            <a:ahLst/>
            <a:cxnLst/>
            <a:rect l="l" t="t" r="r" b="b"/>
            <a:pathLst>
              <a:path w="15465210" h="5356982">
                <a:moveTo>
                  <a:pt x="0" y="0"/>
                </a:moveTo>
                <a:lnTo>
                  <a:pt x="15465209" y="0"/>
                </a:lnTo>
                <a:lnTo>
                  <a:pt x="15465209" y="5356982"/>
                </a:lnTo>
                <a:lnTo>
                  <a:pt x="0" y="5356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9057" b="-4905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51658" y="3778913"/>
            <a:ext cx="15207642" cy="5484791"/>
          </a:xfrm>
          <a:custGeom>
            <a:avLst/>
            <a:gdLst/>
            <a:ahLst/>
            <a:cxnLst/>
            <a:rect l="l" t="t" r="r" b="b"/>
            <a:pathLst>
              <a:path w="15207642" h="5484791">
                <a:moveTo>
                  <a:pt x="0" y="0"/>
                </a:moveTo>
                <a:lnTo>
                  <a:pt x="15207642" y="0"/>
                </a:lnTo>
                <a:lnTo>
                  <a:pt x="15207642" y="5484790"/>
                </a:lnTo>
                <a:lnTo>
                  <a:pt x="0" y="5484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4669" b="-54669"/>
            </a:stretch>
          </a:blipFill>
        </p:spPr>
      </p:sp>
      <p:sp>
        <p:nvSpPr>
          <p:cNvPr id="9" name="Freeform 9"/>
          <p:cNvSpPr/>
          <p:nvPr/>
        </p:nvSpPr>
        <p:spPr>
          <a:xfrm rot="-1429866">
            <a:off x="1036516" y="3561823"/>
            <a:ext cx="3320995" cy="739475"/>
          </a:xfrm>
          <a:custGeom>
            <a:avLst/>
            <a:gdLst/>
            <a:ahLst/>
            <a:cxnLst/>
            <a:rect l="l" t="t" r="r" b="b"/>
            <a:pathLst>
              <a:path w="3320995" h="739475">
                <a:moveTo>
                  <a:pt x="0" y="0"/>
                </a:moveTo>
                <a:lnTo>
                  <a:pt x="3320995" y="0"/>
                </a:lnTo>
                <a:lnTo>
                  <a:pt x="3320995" y="739475"/>
                </a:lnTo>
                <a:lnTo>
                  <a:pt x="0" y="739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64585" y="7895442"/>
            <a:ext cx="2821479" cy="1735209"/>
          </a:xfrm>
          <a:custGeom>
            <a:avLst/>
            <a:gdLst/>
            <a:ahLst/>
            <a:cxnLst/>
            <a:rect l="l" t="t" r="r" b="b"/>
            <a:pathLst>
              <a:path w="2821479" h="1735209">
                <a:moveTo>
                  <a:pt x="0" y="0"/>
                </a:moveTo>
                <a:lnTo>
                  <a:pt x="2821479" y="0"/>
                </a:lnTo>
                <a:lnTo>
                  <a:pt x="2821479" y="1735209"/>
                </a:lnTo>
                <a:lnTo>
                  <a:pt x="0" y="17352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57130" y="4176298"/>
            <a:ext cx="13596699" cy="4725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a. Adanya pernyataan mengawinkan dari wali</a:t>
            </a:r>
          </a:p>
          <a:p>
            <a:pPr algn="l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b. Adanya pernyataan menerima dari calon mempelai pria</a:t>
            </a:r>
          </a:p>
          <a:p>
            <a:pPr algn="l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c. Memakai kata/lafdz nikah</a:t>
            </a:r>
          </a:p>
          <a:p>
            <a:pPr algn="l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d. Antara ijab &amp;qobul bersambungan</a:t>
            </a:r>
          </a:p>
          <a:p>
            <a:pPr algn="l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e. Antara ijab &amp;qobul jelas maksudnya</a:t>
            </a:r>
          </a:p>
          <a:p>
            <a:pPr algn="l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f. Orang yang melakukan ijab &amp; qobul toidak sedang ihram (haji/umroh)</a:t>
            </a:r>
          </a:p>
          <a:p>
            <a:pPr algn="l">
              <a:lnSpc>
                <a:spcPts val="4610"/>
              </a:lnSpc>
            </a:pPr>
            <a:r>
              <a:rPr lang="en-US" sz="3602">
                <a:solidFill>
                  <a:srgbClr val="7A587B"/>
                </a:solidFill>
                <a:latin typeface="Jua"/>
              </a:rPr>
              <a:t>g. Majlis ijab &amp; qobul minimal dihadiri oleh 4 orang</a:t>
            </a:r>
          </a:p>
        </p:txBody>
      </p:sp>
      <p:sp>
        <p:nvSpPr>
          <p:cNvPr id="12" name="Freeform 12"/>
          <p:cNvSpPr/>
          <p:nvPr/>
        </p:nvSpPr>
        <p:spPr>
          <a:xfrm rot="-5519181" flipV="1">
            <a:off x="-3051185" y="-1921745"/>
            <a:ext cx="8791564" cy="5165176"/>
          </a:xfrm>
          <a:custGeom>
            <a:avLst/>
            <a:gdLst/>
            <a:ahLst/>
            <a:cxnLst/>
            <a:rect l="l" t="t" r="r" b="b"/>
            <a:pathLst>
              <a:path w="8791564" h="5165176">
                <a:moveTo>
                  <a:pt x="0" y="5165176"/>
                </a:moveTo>
                <a:lnTo>
                  <a:pt x="8791565" y="5165176"/>
                </a:lnTo>
                <a:lnTo>
                  <a:pt x="8791565" y="0"/>
                </a:lnTo>
                <a:lnTo>
                  <a:pt x="0" y="0"/>
                </a:lnTo>
                <a:lnTo>
                  <a:pt x="0" y="5165176"/>
                </a:lnTo>
                <a:close/>
              </a:path>
            </a:pathLst>
          </a:custGeom>
          <a:blipFill>
            <a:blip r:embed="rId10"/>
            <a:stretch>
              <a:fillRect l="-10342" t="-55649"/>
            </a:stretch>
          </a:blipFill>
        </p:spPr>
      </p:sp>
      <p:sp>
        <p:nvSpPr>
          <p:cNvPr id="13" name="Freeform 13"/>
          <p:cNvSpPr/>
          <p:nvPr/>
        </p:nvSpPr>
        <p:spPr>
          <a:xfrm rot="-3319871" flipV="1">
            <a:off x="-4818195" y="404994"/>
            <a:ext cx="7555720" cy="7423495"/>
          </a:xfrm>
          <a:custGeom>
            <a:avLst/>
            <a:gdLst/>
            <a:ahLst/>
            <a:cxnLst/>
            <a:rect l="l" t="t" r="r" b="b"/>
            <a:pathLst>
              <a:path w="7555720" h="7423495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6595273" flipV="1">
            <a:off x="15450296" y="-1120525"/>
            <a:ext cx="7555720" cy="7423495"/>
          </a:xfrm>
          <a:custGeom>
            <a:avLst/>
            <a:gdLst/>
            <a:ahLst/>
            <a:cxnLst/>
            <a:rect l="l" t="t" r="r" b="b"/>
            <a:pathLst>
              <a:path w="7555720" h="7423495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91263">
            <a:off x="2475055" y="1333688"/>
            <a:ext cx="1116871" cy="1283759"/>
          </a:xfrm>
          <a:custGeom>
            <a:avLst/>
            <a:gdLst/>
            <a:ahLst/>
            <a:cxnLst/>
            <a:rect l="l" t="t" r="r" b="b"/>
            <a:pathLst>
              <a:path w="1116871" h="1283759">
                <a:moveTo>
                  <a:pt x="0" y="0"/>
                </a:moveTo>
                <a:lnTo>
                  <a:pt x="1116871" y="0"/>
                </a:lnTo>
                <a:lnTo>
                  <a:pt x="1116871" y="1283760"/>
                </a:lnTo>
                <a:lnTo>
                  <a:pt x="0" y="12837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 rot="-336470" flipH="1">
            <a:off x="4646991" y="-1495141"/>
            <a:ext cx="14702609" cy="3142683"/>
          </a:xfrm>
          <a:custGeom>
            <a:avLst/>
            <a:gdLst/>
            <a:ahLst/>
            <a:cxnLst/>
            <a:rect l="l" t="t" r="r" b="b"/>
            <a:pathLst>
              <a:path w="14702609" h="3142683">
                <a:moveTo>
                  <a:pt x="14702609" y="0"/>
                </a:moveTo>
                <a:lnTo>
                  <a:pt x="0" y="0"/>
                </a:lnTo>
                <a:lnTo>
                  <a:pt x="0" y="3142682"/>
                </a:lnTo>
                <a:lnTo>
                  <a:pt x="14702609" y="3142682"/>
                </a:lnTo>
                <a:lnTo>
                  <a:pt x="1470260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463529" flipH="1">
            <a:off x="-1221537" y="8639459"/>
            <a:ext cx="14702609" cy="3142683"/>
          </a:xfrm>
          <a:custGeom>
            <a:avLst/>
            <a:gdLst/>
            <a:ahLst/>
            <a:cxnLst/>
            <a:rect l="l" t="t" r="r" b="b"/>
            <a:pathLst>
              <a:path w="14702609" h="3142683">
                <a:moveTo>
                  <a:pt x="14702608" y="0"/>
                </a:moveTo>
                <a:lnTo>
                  <a:pt x="0" y="0"/>
                </a:lnTo>
                <a:lnTo>
                  <a:pt x="0" y="3142682"/>
                </a:lnTo>
                <a:lnTo>
                  <a:pt x="14702608" y="3142682"/>
                </a:lnTo>
                <a:lnTo>
                  <a:pt x="1470260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071759">
            <a:off x="9577362" y="2214454"/>
            <a:ext cx="7009419" cy="13974051"/>
          </a:xfrm>
          <a:custGeom>
            <a:avLst/>
            <a:gdLst/>
            <a:ahLst/>
            <a:cxnLst/>
            <a:rect l="l" t="t" r="r" b="b"/>
            <a:pathLst>
              <a:path w="7009419" h="13974051">
                <a:moveTo>
                  <a:pt x="0" y="0"/>
                </a:moveTo>
                <a:lnTo>
                  <a:pt x="7009419" y="0"/>
                </a:lnTo>
                <a:lnTo>
                  <a:pt x="7009419" y="13974051"/>
                </a:lnTo>
                <a:lnTo>
                  <a:pt x="0" y="13974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/>
            </a:stretch>
          </a:blipFill>
        </p:spPr>
      </p:sp>
      <p:sp>
        <p:nvSpPr>
          <p:cNvPr id="6" name="Freeform 6"/>
          <p:cNvSpPr/>
          <p:nvPr/>
        </p:nvSpPr>
        <p:spPr>
          <a:xfrm rot="8989015" flipV="1">
            <a:off x="14350202" y="4843764"/>
            <a:ext cx="7555720" cy="7423495"/>
          </a:xfrm>
          <a:custGeom>
            <a:avLst/>
            <a:gdLst/>
            <a:ahLst/>
            <a:cxnLst/>
            <a:rect l="l" t="t" r="r" b="b"/>
            <a:pathLst>
              <a:path w="7555720" h="7423495">
                <a:moveTo>
                  <a:pt x="0" y="7423496"/>
                </a:moveTo>
                <a:lnTo>
                  <a:pt x="7555721" y="7423496"/>
                </a:lnTo>
                <a:lnTo>
                  <a:pt x="7555721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728240">
            <a:off x="1541281" y="-5901505"/>
            <a:ext cx="7009419" cy="13974051"/>
          </a:xfrm>
          <a:custGeom>
            <a:avLst/>
            <a:gdLst/>
            <a:ahLst/>
            <a:cxnLst/>
            <a:rect l="l" t="t" r="r" b="b"/>
            <a:pathLst>
              <a:path w="7009419" h="13974051">
                <a:moveTo>
                  <a:pt x="0" y="0"/>
                </a:moveTo>
                <a:lnTo>
                  <a:pt x="7009420" y="0"/>
                </a:lnTo>
                <a:lnTo>
                  <a:pt x="7009420" y="13974051"/>
                </a:lnTo>
                <a:lnTo>
                  <a:pt x="0" y="13974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-40051"/>
            </a:stretch>
          </a:blipFill>
        </p:spPr>
      </p:sp>
      <p:sp>
        <p:nvSpPr>
          <p:cNvPr id="8" name="Freeform 8"/>
          <p:cNvSpPr/>
          <p:nvPr/>
        </p:nvSpPr>
        <p:spPr>
          <a:xfrm rot="-1810984" flipV="1">
            <a:off x="-3777860" y="-1980260"/>
            <a:ext cx="7555720" cy="7423495"/>
          </a:xfrm>
          <a:custGeom>
            <a:avLst/>
            <a:gdLst/>
            <a:ahLst/>
            <a:cxnLst/>
            <a:rect l="l" t="t" r="r" b="b"/>
            <a:pathLst>
              <a:path w="7555720" h="7423495">
                <a:moveTo>
                  <a:pt x="0" y="7423496"/>
                </a:moveTo>
                <a:lnTo>
                  <a:pt x="7555720" y="7423496"/>
                </a:lnTo>
                <a:lnTo>
                  <a:pt x="7555720" y="0"/>
                </a:lnTo>
                <a:lnTo>
                  <a:pt x="0" y="0"/>
                </a:lnTo>
                <a:lnTo>
                  <a:pt x="0" y="742349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558515" y="1876862"/>
            <a:ext cx="15170969" cy="6533277"/>
            <a:chOff x="0" y="0"/>
            <a:chExt cx="20227959" cy="8711035"/>
          </a:xfrm>
        </p:grpSpPr>
        <p:sp>
          <p:nvSpPr>
            <p:cNvPr id="10" name="Freeform 10"/>
            <p:cNvSpPr/>
            <p:nvPr/>
          </p:nvSpPr>
          <p:spPr>
            <a:xfrm>
              <a:off x="887451" y="1760290"/>
              <a:ext cx="18722785" cy="6950745"/>
            </a:xfrm>
            <a:custGeom>
              <a:avLst/>
              <a:gdLst/>
              <a:ahLst/>
              <a:cxnLst/>
              <a:rect l="l" t="t" r="r" b="b"/>
              <a:pathLst>
                <a:path w="18722785" h="6950745">
                  <a:moveTo>
                    <a:pt x="0" y="0"/>
                  </a:moveTo>
                  <a:lnTo>
                    <a:pt x="18722786" y="0"/>
                  </a:lnTo>
                  <a:lnTo>
                    <a:pt x="18722786" y="6950745"/>
                  </a:lnTo>
                  <a:lnTo>
                    <a:pt x="0" y="6950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5745718" y="0"/>
              <a:ext cx="4482241" cy="4832605"/>
            </a:xfrm>
            <a:custGeom>
              <a:avLst/>
              <a:gdLst/>
              <a:ahLst/>
              <a:cxnLst/>
              <a:rect l="l" t="t" r="r" b="b"/>
              <a:pathLst>
                <a:path w="4482241" h="4832605">
                  <a:moveTo>
                    <a:pt x="4482241" y="0"/>
                  </a:moveTo>
                  <a:lnTo>
                    <a:pt x="0" y="0"/>
                  </a:lnTo>
                  <a:lnTo>
                    <a:pt x="0" y="4832605"/>
                  </a:lnTo>
                  <a:lnTo>
                    <a:pt x="4482241" y="4832605"/>
                  </a:lnTo>
                  <a:lnTo>
                    <a:pt x="4482241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2992125"/>
              <a:ext cx="2232307" cy="4258773"/>
            </a:xfrm>
            <a:custGeom>
              <a:avLst/>
              <a:gdLst/>
              <a:ahLst/>
              <a:cxnLst/>
              <a:rect l="l" t="t" r="r" b="b"/>
              <a:pathLst>
                <a:path w="2232307" h="4258773">
                  <a:moveTo>
                    <a:pt x="0" y="0"/>
                  </a:moveTo>
                  <a:lnTo>
                    <a:pt x="2232307" y="0"/>
                  </a:lnTo>
                  <a:lnTo>
                    <a:pt x="2232307" y="4258773"/>
                  </a:lnTo>
                  <a:lnTo>
                    <a:pt x="0" y="4258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861656" y="2711137"/>
              <a:ext cx="17185893" cy="2121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30"/>
                </a:lnSpc>
              </a:pPr>
              <a:r>
                <a:rPr lang="en-US" sz="9236">
                  <a:solidFill>
                    <a:srgbClr val="C3545B"/>
                  </a:solidFill>
                  <a:latin typeface="Brasika"/>
                </a:rPr>
                <a:t>Ada Pertanyaan?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908155">
            <a:off x="3970189" y="7286737"/>
            <a:ext cx="1116871" cy="1283759"/>
          </a:xfrm>
          <a:custGeom>
            <a:avLst/>
            <a:gdLst/>
            <a:ahLst/>
            <a:cxnLst/>
            <a:rect l="l" t="t" r="r" b="b"/>
            <a:pathLst>
              <a:path w="1116871" h="1283759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6186847">
            <a:off x="16700865" y="2116228"/>
            <a:ext cx="1116871" cy="1283759"/>
          </a:xfrm>
          <a:custGeom>
            <a:avLst/>
            <a:gdLst/>
            <a:ahLst/>
            <a:cxnLst/>
            <a:rect l="l" t="t" r="r" b="b"/>
            <a:pathLst>
              <a:path w="1116871" h="1283759">
                <a:moveTo>
                  <a:pt x="0" y="0"/>
                </a:moveTo>
                <a:lnTo>
                  <a:pt x="1116870" y="0"/>
                </a:lnTo>
                <a:lnTo>
                  <a:pt x="1116870" y="1283759"/>
                </a:lnTo>
                <a:lnTo>
                  <a:pt x="0" y="12837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-141450" y="8713002"/>
            <a:ext cx="2340300" cy="976953"/>
          </a:xfrm>
          <a:custGeom>
            <a:avLst/>
            <a:gdLst/>
            <a:ahLst/>
            <a:cxnLst/>
            <a:rect l="l" t="t" r="r" b="b"/>
            <a:pathLst>
              <a:path w="2340300" h="976953">
                <a:moveTo>
                  <a:pt x="0" y="976954"/>
                </a:moveTo>
                <a:lnTo>
                  <a:pt x="2340300" y="976954"/>
                </a:lnTo>
                <a:lnTo>
                  <a:pt x="2340300" y="0"/>
                </a:lnTo>
                <a:lnTo>
                  <a:pt x="0" y="0"/>
                </a:lnTo>
                <a:lnTo>
                  <a:pt x="0" y="976954"/>
                </a:lnTo>
                <a:close/>
              </a:path>
            </a:pathLst>
          </a:custGeom>
          <a:blipFill>
            <a:blip r:embed="rId12"/>
            <a:stretch>
              <a:fillRect l="-75707" t="-169399" b="-151508"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16729485" y="540223"/>
            <a:ext cx="2340300" cy="976953"/>
          </a:xfrm>
          <a:custGeom>
            <a:avLst/>
            <a:gdLst/>
            <a:ahLst/>
            <a:cxnLst/>
            <a:rect l="l" t="t" r="r" b="b"/>
            <a:pathLst>
              <a:path w="2340300" h="976953">
                <a:moveTo>
                  <a:pt x="0" y="976954"/>
                </a:moveTo>
                <a:lnTo>
                  <a:pt x="2340300" y="976954"/>
                </a:lnTo>
                <a:lnTo>
                  <a:pt x="2340300" y="0"/>
                </a:lnTo>
                <a:lnTo>
                  <a:pt x="0" y="0"/>
                </a:lnTo>
                <a:lnTo>
                  <a:pt x="0" y="976954"/>
                </a:lnTo>
                <a:close/>
              </a:path>
            </a:pathLst>
          </a:custGeom>
          <a:blipFill>
            <a:blip r:embed="rId12"/>
            <a:stretch>
              <a:fillRect l="-75707" t="-169399" b="-15150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295</Words>
  <Application>Microsoft Office PowerPoint</Application>
  <PresentationFormat>Custom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Jua</vt:lpstr>
      <vt:lpstr>Brasika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Merah Muda dan Putih Estetik Buku Kliping Tugas Kelompok Presentasi</dc:title>
  <cp:lastModifiedBy>a416mao_04@outlook.com</cp:lastModifiedBy>
  <cp:revision>2</cp:revision>
  <dcterms:created xsi:type="dcterms:W3CDTF">2006-08-16T00:00:00Z</dcterms:created>
  <dcterms:modified xsi:type="dcterms:W3CDTF">2024-05-13T01:23:27Z</dcterms:modified>
  <dc:identifier>DAGFGvHj2mc</dc:identifier>
</cp:coreProperties>
</file>